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handoutMasterIdLst>
    <p:handoutMasterId r:id="rId23"/>
  </p:handoutMasterIdLst>
  <p:sldIdLst>
    <p:sldId id="256" r:id="rId5"/>
    <p:sldId id="285" r:id="rId6"/>
    <p:sldId id="261" r:id="rId7"/>
    <p:sldId id="260" r:id="rId8"/>
    <p:sldId id="295" r:id="rId9"/>
    <p:sldId id="296" r:id="rId10"/>
    <p:sldId id="302" r:id="rId11"/>
    <p:sldId id="301" r:id="rId12"/>
    <p:sldId id="264" r:id="rId13"/>
    <p:sldId id="287" r:id="rId14"/>
    <p:sldId id="297" r:id="rId15"/>
    <p:sldId id="300" r:id="rId16"/>
    <p:sldId id="298" r:id="rId17"/>
    <p:sldId id="291" r:id="rId18"/>
    <p:sldId id="292" r:id="rId19"/>
    <p:sldId id="303" r:id="rId20"/>
    <p:sldId id="29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128" userDrawn="1">
          <p15:clr>
            <a:srgbClr val="A4A3A4"/>
          </p15:clr>
        </p15:guide>
        <p15:guide id="2"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EBB9D2F-3E53-4EFE-A083-F8622106336D}" name="Alex Theilen" initials="AT" userId="c53ff4e601860f07" providerId="Windows Live"/>
  <p188:author id="{BF3BB345-AA61-AEA7-4024-96B7FC51CB6B}" name="Chloe Adams" initials="CA" userId="a8ade48d7b872753"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C9C2"/>
    <a:srgbClr val="AA9D92"/>
    <a:srgbClr val="F2F1EE"/>
    <a:srgbClr val="D8D2CD"/>
    <a:srgbClr val="BEB9AA"/>
    <a:srgbClr val="A5A5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8" d="100"/>
          <a:sy n="98" d="100"/>
        </p:scale>
        <p:origin x="954" y="72"/>
      </p:cViewPr>
      <p:guideLst>
        <p:guide pos="4128"/>
        <p:guide orient="horz" pos="96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ms, Chloe N" userId="5f9f4ec6-cc77-4c6b-bd6c-2869ea7783c7" providerId="ADAL" clId="{6B220848-2A13-4703-A5C9-B96B2B45DFE1}"/>
    <pc:docChg chg="modSld">
      <pc:chgData name="Adams, Chloe N" userId="5f9f4ec6-cc77-4c6b-bd6c-2869ea7783c7" providerId="ADAL" clId="{6B220848-2A13-4703-A5C9-B96B2B45DFE1}" dt="2023-09-07T14:23:03.143" v="8" actId="20577"/>
      <pc:docMkLst>
        <pc:docMk/>
      </pc:docMkLst>
      <pc:sldChg chg="modSp mod">
        <pc:chgData name="Adams, Chloe N" userId="5f9f4ec6-cc77-4c6b-bd6c-2869ea7783c7" providerId="ADAL" clId="{6B220848-2A13-4703-A5C9-B96B2B45DFE1}" dt="2023-09-07T14:23:03.143" v="8" actId="20577"/>
        <pc:sldMkLst>
          <pc:docMk/>
          <pc:sldMk cId="2865516803" sldId="285"/>
        </pc:sldMkLst>
        <pc:spChg chg="mod">
          <ac:chgData name="Adams, Chloe N" userId="5f9f4ec6-cc77-4c6b-bd6c-2869ea7783c7" providerId="ADAL" clId="{6B220848-2A13-4703-A5C9-B96B2B45DFE1}" dt="2023-09-07T14:23:03.143" v="8" actId="20577"/>
          <ac:spMkLst>
            <pc:docMk/>
            <pc:sldMk cId="2865516803" sldId="285"/>
            <ac:spMk id="3" creationId="{7D3013DE-E152-023A-478C-DE57683B0210}"/>
          </ac:spMkLst>
        </pc:spChg>
      </pc:sldChg>
    </pc:docChg>
  </pc:docChgLst>
  <pc:docChgLst>
    <pc:chgData name="Nalevanko, Vivienne R" userId="17d273ad-41da-444c-a426-784230465e89" providerId="ADAL" clId="{BC0B0410-A8DE-CB4F-84AF-90E4859CD0F3}"/>
    <pc:docChg chg="addSld modSld">
      <pc:chgData name="Nalevanko, Vivienne R" userId="17d273ad-41da-444c-a426-784230465e89" providerId="ADAL" clId="{BC0B0410-A8DE-CB4F-84AF-90E4859CD0F3}" dt="2022-12-07T21:07:52.447" v="10"/>
      <pc:docMkLst>
        <pc:docMk/>
      </pc:docMkLst>
      <pc:sldChg chg="addSp modSp">
        <pc:chgData name="Nalevanko, Vivienne R" userId="17d273ad-41da-444c-a426-784230465e89" providerId="ADAL" clId="{BC0B0410-A8DE-CB4F-84AF-90E4859CD0F3}" dt="2022-12-07T20:33:05.884" v="0"/>
        <pc:sldMkLst>
          <pc:docMk/>
          <pc:sldMk cId="2259308896" sldId="256"/>
        </pc:sldMkLst>
        <pc:picChg chg="add mod">
          <ac:chgData name="Nalevanko, Vivienne R" userId="17d273ad-41da-444c-a426-784230465e89" providerId="ADAL" clId="{BC0B0410-A8DE-CB4F-84AF-90E4859CD0F3}" dt="2022-12-07T20:33:05.884" v="0"/>
          <ac:picMkLst>
            <pc:docMk/>
            <pc:sldMk cId="2259308896" sldId="256"/>
            <ac:picMk id="2" creationId="{5E211012-031B-E4B2-B428-48ACCE444E44}"/>
          </ac:picMkLst>
        </pc:picChg>
      </pc:sldChg>
      <pc:sldChg chg="addSp modSp">
        <pc:chgData name="Nalevanko, Vivienne R" userId="17d273ad-41da-444c-a426-784230465e89" providerId="ADAL" clId="{BC0B0410-A8DE-CB4F-84AF-90E4859CD0F3}" dt="2022-12-07T20:36:02.775" v="2"/>
        <pc:sldMkLst>
          <pc:docMk/>
          <pc:sldMk cId="4212917468" sldId="260"/>
        </pc:sldMkLst>
        <pc:picChg chg="add mod">
          <ac:chgData name="Nalevanko, Vivienne R" userId="17d273ad-41da-444c-a426-784230465e89" providerId="ADAL" clId="{BC0B0410-A8DE-CB4F-84AF-90E4859CD0F3}" dt="2022-12-07T20:36:02.775" v="2"/>
          <ac:picMkLst>
            <pc:docMk/>
            <pc:sldMk cId="4212917468" sldId="260"/>
            <ac:picMk id="4" creationId="{F75E5C9F-69CD-CD76-5629-4F3BA87A8A9A}"/>
          </ac:picMkLst>
        </pc:picChg>
      </pc:sldChg>
      <pc:sldChg chg="addSp delSp modSp modTransition modAnim">
        <pc:chgData name="Nalevanko, Vivienne R" userId="17d273ad-41da-444c-a426-784230465e89" providerId="ADAL" clId="{BC0B0410-A8DE-CB4F-84AF-90E4859CD0F3}" dt="2022-12-07T21:07:52.447" v="10"/>
        <pc:sldMkLst>
          <pc:docMk/>
          <pc:sldMk cId="1527386939" sldId="261"/>
        </pc:sldMkLst>
        <pc:picChg chg="add del mod">
          <ac:chgData name="Nalevanko, Vivienne R" userId="17d273ad-41da-444c-a426-784230465e89" providerId="ADAL" clId="{BC0B0410-A8DE-CB4F-84AF-90E4859CD0F3}" dt="2022-12-07T21:07:01.261" v="7"/>
          <ac:picMkLst>
            <pc:docMk/>
            <pc:sldMk cId="1527386939" sldId="261"/>
            <ac:picMk id="2" creationId="{B1D33C00-E347-AEE1-9B29-E97EA7455054}"/>
          </ac:picMkLst>
        </pc:picChg>
        <pc:picChg chg="add del mod">
          <ac:chgData name="Nalevanko, Vivienne R" userId="17d273ad-41da-444c-a426-784230465e89" providerId="ADAL" clId="{BC0B0410-A8DE-CB4F-84AF-90E4859CD0F3}" dt="2022-12-07T21:07:24.814" v="9"/>
          <ac:picMkLst>
            <pc:docMk/>
            <pc:sldMk cId="1527386939" sldId="261"/>
            <ac:picMk id="3" creationId="{03FBCC89-315C-A424-C8AF-CC89FD19B073}"/>
          </ac:picMkLst>
        </pc:picChg>
        <pc:picChg chg="add mod">
          <ac:chgData name="Nalevanko, Vivienne R" userId="17d273ad-41da-444c-a426-784230465e89" providerId="ADAL" clId="{BC0B0410-A8DE-CB4F-84AF-90E4859CD0F3}" dt="2022-12-07T21:07:52.447" v="10"/>
          <ac:picMkLst>
            <pc:docMk/>
            <pc:sldMk cId="1527386939" sldId="261"/>
            <ac:picMk id="5" creationId="{066EA3DA-DE02-C8DD-E8DB-74470A4C83D4}"/>
          </ac:picMkLst>
        </pc:picChg>
      </pc:sldChg>
      <pc:sldChg chg="addSp delSp modSp modTransition modAnim">
        <pc:chgData name="Nalevanko, Vivienne R" userId="17d273ad-41da-444c-a426-784230465e89" providerId="ADAL" clId="{BC0B0410-A8DE-CB4F-84AF-90E4859CD0F3}" dt="2022-12-07T20:40:01.861" v="5"/>
        <pc:sldMkLst>
          <pc:docMk/>
          <pc:sldMk cId="3978787861" sldId="295"/>
        </pc:sldMkLst>
        <pc:picChg chg="add del mod">
          <ac:chgData name="Nalevanko, Vivienne R" userId="17d273ad-41da-444c-a426-784230465e89" providerId="ADAL" clId="{BC0B0410-A8DE-CB4F-84AF-90E4859CD0F3}" dt="2022-12-07T20:39:14.028" v="4"/>
          <ac:picMkLst>
            <pc:docMk/>
            <pc:sldMk cId="3978787861" sldId="295"/>
            <ac:picMk id="3" creationId="{286F5659-3207-8D59-9056-F09DDDBB0586}"/>
          </ac:picMkLst>
        </pc:picChg>
        <pc:picChg chg="add mod">
          <ac:chgData name="Nalevanko, Vivienne R" userId="17d273ad-41da-444c-a426-784230465e89" providerId="ADAL" clId="{BC0B0410-A8DE-CB4F-84AF-90E4859CD0F3}" dt="2022-12-07T20:40:01.861" v="5"/>
          <ac:picMkLst>
            <pc:docMk/>
            <pc:sldMk cId="3978787861" sldId="295"/>
            <ac:picMk id="4" creationId="{B4FA1A86-AD4C-3D4E-0185-1D8D15CEC62C}"/>
          </ac:picMkLst>
        </pc:picChg>
      </pc:sldChg>
      <pc:sldChg chg="add">
        <pc:chgData name="Nalevanko, Vivienne R" userId="17d273ad-41da-444c-a426-784230465e89" providerId="ADAL" clId="{BC0B0410-A8DE-CB4F-84AF-90E4859CD0F3}" dt="2022-12-07T21:04:00.681" v="6"/>
        <pc:sldMkLst>
          <pc:docMk/>
          <pc:sldMk cId="1467829431" sldId="304"/>
        </pc:sldMkLst>
      </pc:sldChg>
    </pc:docChg>
  </pc:docChgLst>
  <pc:docChgLst>
    <pc:chgData name="Theilen, Alex W" userId="a7301c77-de13-497d-a5aa-873fac72b27f" providerId="ADAL" clId="{B419ED29-39EB-4D60-8A36-73BB7F220AA3}"/>
    <pc:docChg chg="undo custSel addSld delSld modSld">
      <pc:chgData name="Theilen, Alex W" userId="a7301c77-de13-497d-a5aa-873fac72b27f" providerId="ADAL" clId="{B419ED29-39EB-4D60-8A36-73BB7F220AA3}" dt="2022-12-08T01:25:49.404" v="143"/>
      <pc:docMkLst>
        <pc:docMk/>
      </pc:docMkLst>
      <pc:sldChg chg="addSp delSp modSp mod modTransition delAnim modAnim">
        <pc:chgData name="Theilen, Alex W" userId="a7301c77-de13-497d-a5aa-873fac72b27f" providerId="ADAL" clId="{B419ED29-39EB-4D60-8A36-73BB7F220AA3}" dt="2022-12-08T01:15:26.688" v="109"/>
        <pc:sldMkLst>
          <pc:docMk/>
          <pc:sldMk cId="700209266" sldId="264"/>
        </pc:sldMkLst>
        <pc:picChg chg="add del mod">
          <ac:chgData name="Theilen, Alex W" userId="a7301c77-de13-497d-a5aa-873fac72b27f" providerId="ADAL" clId="{B419ED29-39EB-4D60-8A36-73BB7F220AA3}" dt="2022-12-08T01:08:48.572" v="70"/>
          <ac:picMkLst>
            <pc:docMk/>
            <pc:sldMk cId="700209266" sldId="264"/>
            <ac:picMk id="10" creationId="{7FBF9B05-113A-6117-BC11-6E81DC9FC30A}"/>
          </ac:picMkLst>
        </pc:picChg>
        <pc:picChg chg="add del mod">
          <ac:chgData name="Theilen, Alex W" userId="a7301c77-de13-497d-a5aa-873fac72b27f" providerId="ADAL" clId="{B419ED29-39EB-4D60-8A36-73BB7F220AA3}" dt="2022-12-08T01:08:52.476" v="71"/>
          <ac:picMkLst>
            <pc:docMk/>
            <pc:sldMk cId="700209266" sldId="264"/>
            <ac:picMk id="13" creationId="{0C773B79-E86E-D8A4-1A44-4A8737D8E517}"/>
          </ac:picMkLst>
        </pc:picChg>
        <pc:picChg chg="add del mod">
          <ac:chgData name="Theilen, Alex W" userId="a7301c77-de13-497d-a5aa-873fac72b27f" providerId="ADAL" clId="{B419ED29-39EB-4D60-8A36-73BB7F220AA3}" dt="2022-12-08T01:08:57.060" v="72" actId="478"/>
          <ac:picMkLst>
            <pc:docMk/>
            <pc:sldMk cId="700209266" sldId="264"/>
            <ac:picMk id="14" creationId="{957B1CA7-521C-EACF-F96E-920E3AD86D56}"/>
          </ac:picMkLst>
        </pc:picChg>
        <pc:picChg chg="add del mod">
          <ac:chgData name="Theilen, Alex W" userId="a7301c77-de13-497d-a5aa-873fac72b27f" providerId="ADAL" clId="{B419ED29-39EB-4D60-8A36-73BB7F220AA3}" dt="2022-12-08T01:09:24.008" v="75"/>
          <ac:picMkLst>
            <pc:docMk/>
            <pc:sldMk cId="700209266" sldId="264"/>
            <ac:picMk id="19" creationId="{82F1A7CC-28C2-BB2E-EEBF-42AFC5A811D6}"/>
          </ac:picMkLst>
        </pc:picChg>
        <pc:picChg chg="add del mod">
          <ac:chgData name="Theilen, Alex W" userId="a7301c77-de13-497d-a5aa-873fac72b27f" providerId="ADAL" clId="{B419ED29-39EB-4D60-8A36-73BB7F220AA3}" dt="2022-12-08T01:09:26.684" v="77"/>
          <ac:picMkLst>
            <pc:docMk/>
            <pc:sldMk cId="700209266" sldId="264"/>
            <ac:picMk id="20" creationId="{BA71ACEC-3F4E-8144-CF86-39595B3AF731}"/>
          </ac:picMkLst>
        </pc:picChg>
        <pc:picChg chg="add del mod ord">
          <ac:chgData name="Theilen, Alex W" userId="a7301c77-de13-497d-a5aa-873fac72b27f" providerId="ADAL" clId="{B419ED29-39EB-4D60-8A36-73BB7F220AA3}" dt="2022-12-08T01:09:32.737" v="78"/>
          <ac:picMkLst>
            <pc:docMk/>
            <pc:sldMk cId="700209266" sldId="264"/>
            <ac:picMk id="23" creationId="{9EEE6392-25E6-F1DE-6D6D-ECD5F27793C7}"/>
          </ac:picMkLst>
        </pc:picChg>
        <pc:picChg chg="add del mod">
          <ac:chgData name="Theilen, Alex W" userId="a7301c77-de13-497d-a5aa-873fac72b27f" providerId="ADAL" clId="{B419ED29-39EB-4D60-8A36-73BB7F220AA3}" dt="2022-12-08T01:09:34.438" v="80"/>
          <ac:picMkLst>
            <pc:docMk/>
            <pc:sldMk cId="700209266" sldId="264"/>
            <ac:picMk id="24" creationId="{59DFB544-342E-B397-F17F-BA83051402C6}"/>
          </ac:picMkLst>
        </pc:picChg>
        <pc:picChg chg="add del mod ord">
          <ac:chgData name="Theilen, Alex W" userId="a7301c77-de13-497d-a5aa-873fac72b27f" providerId="ADAL" clId="{B419ED29-39EB-4D60-8A36-73BB7F220AA3}" dt="2022-12-08T01:09:40.937" v="81"/>
          <ac:picMkLst>
            <pc:docMk/>
            <pc:sldMk cId="700209266" sldId="264"/>
            <ac:picMk id="27" creationId="{7EFEA032-B713-F758-A19D-D425A443A3A6}"/>
          </ac:picMkLst>
        </pc:picChg>
        <pc:picChg chg="add del mod">
          <ac:chgData name="Theilen, Alex W" userId="a7301c77-de13-497d-a5aa-873fac72b27f" providerId="ADAL" clId="{B419ED29-39EB-4D60-8A36-73BB7F220AA3}" dt="2022-12-08T01:09:42.380" v="83"/>
          <ac:picMkLst>
            <pc:docMk/>
            <pc:sldMk cId="700209266" sldId="264"/>
            <ac:picMk id="28" creationId="{C62291AE-05EB-E844-491B-115D172F2609}"/>
          </ac:picMkLst>
        </pc:picChg>
        <pc:picChg chg="add del mod ord">
          <ac:chgData name="Theilen, Alex W" userId="a7301c77-de13-497d-a5aa-873fac72b27f" providerId="ADAL" clId="{B419ED29-39EB-4D60-8A36-73BB7F220AA3}" dt="2022-12-08T01:10:14.666" v="84"/>
          <ac:picMkLst>
            <pc:docMk/>
            <pc:sldMk cId="700209266" sldId="264"/>
            <ac:picMk id="31" creationId="{8939E21B-9E22-4A75-3B23-D3E5CF4F0F9B}"/>
          </ac:picMkLst>
        </pc:picChg>
        <pc:picChg chg="add del mod">
          <ac:chgData name="Theilen, Alex W" userId="a7301c77-de13-497d-a5aa-873fac72b27f" providerId="ADAL" clId="{B419ED29-39EB-4D60-8A36-73BB7F220AA3}" dt="2022-12-08T01:10:41.777" v="85" actId="478"/>
          <ac:picMkLst>
            <pc:docMk/>
            <pc:sldMk cId="700209266" sldId="264"/>
            <ac:picMk id="32" creationId="{6E61D751-0990-B745-19EE-E35CE39DCBA4}"/>
          </ac:picMkLst>
        </pc:picChg>
        <pc:picChg chg="add del mod">
          <ac:chgData name="Theilen, Alex W" userId="a7301c77-de13-497d-a5aa-873fac72b27f" providerId="ADAL" clId="{B419ED29-39EB-4D60-8A36-73BB7F220AA3}" dt="2022-12-08T01:13:21.122" v="96"/>
          <ac:picMkLst>
            <pc:docMk/>
            <pc:sldMk cId="700209266" sldId="264"/>
            <ac:picMk id="37" creationId="{50099695-F058-B11C-E199-E2E3A650BC5D}"/>
          </ac:picMkLst>
        </pc:picChg>
        <pc:picChg chg="add del mod">
          <ac:chgData name="Theilen, Alex W" userId="a7301c77-de13-497d-a5aa-873fac72b27f" providerId="ADAL" clId="{B419ED29-39EB-4D60-8A36-73BB7F220AA3}" dt="2022-12-08T01:13:56.820" v="97" actId="478"/>
          <ac:picMkLst>
            <pc:docMk/>
            <pc:sldMk cId="700209266" sldId="264"/>
            <ac:picMk id="38" creationId="{B59337C7-7927-58E1-3055-2FBB079906CC}"/>
          </ac:picMkLst>
        </pc:picChg>
        <pc:picChg chg="add del mod">
          <ac:chgData name="Theilen, Alex W" userId="a7301c77-de13-497d-a5aa-873fac72b27f" providerId="ADAL" clId="{B419ED29-39EB-4D60-8A36-73BB7F220AA3}" dt="2022-12-08T01:14:14.152" v="100"/>
          <ac:picMkLst>
            <pc:docMk/>
            <pc:sldMk cId="700209266" sldId="264"/>
            <ac:picMk id="43" creationId="{86A8D8DC-43E4-3D16-8A60-687F15CCE471}"/>
          </ac:picMkLst>
        </pc:picChg>
        <pc:picChg chg="add del mod">
          <ac:chgData name="Theilen, Alex W" userId="a7301c77-de13-497d-a5aa-873fac72b27f" providerId="ADAL" clId="{B419ED29-39EB-4D60-8A36-73BB7F220AA3}" dt="2022-12-08T01:14:15.595" v="102"/>
          <ac:picMkLst>
            <pc:docMk/>
            <pc:sldMk cId="700209266" sldId="264"/>
            <ac:picMk id="44" creationId="{AF2A044B-D70A-45B4-C703-1B0B3966C414}"/>
          </ac:picMkLst>
        </pc:picChg>
        <pc:picChg chg="add del mod ord">
          <ac:chgData name="Theilen, Alex W" userId="a7301c77-de13-497d-a5aa-873fac72b27f" providerId="ADAL" clId="{B419ED29-39EB-4D60-8A36-73BB7F220AA3}" dt="2022-12-08T01:14:21.706" v="103"/>
          <ac:picMkLst>
            <pc:docMk/>
            <pc:sldMk cId="700209266" sldId="264"/>
            <ac:picMk id="46" creationId="{047D7F55-0B13-AE09-1069-E8B7A56E39EE}"/>
          </ac:picMkLst>
        </pc:picChg>
        <pc:picChg chg="add del mod">
          <ac:chgData name="Theilen, Alex W" userId="a7301c77-de13-497d-a5aa-873fac72b27f" providerId="ADAL" clId="{B419ED29-39EB-4D60-8A36-73BB7F220AA3}" dt="2022-12-08T01:14:23.392" v="105"/>
          <ac:picMkLst>
            <pc:docMk/>
            <pc:sldMk cId="700209266" sldId="264"/>
            <ac:picMk id="47" creationId="{E73AA7FF-6CA3-86E3-7464-C993E7402DEB}"/>
          </ac:picMkLst>
        </pc:picChg>
        <pc:picChg chg="add del mod ord">
          <ac:chgData name="Theilen, Alex W" userId="a7301c77-de13-497d-a5aa-873fac72b27f" providerId="ADAL" clId="{B419ED29-39EB-4D60-8A36-73BB7F220AA3}" dt="2022-12-08T01:14:51.382" v="106"/>
          <ac:picMkLst>
            <pc:docMk/>
            <pc:sldMk cId="700209266" sldId="264"/>
            <ac:picMk id="50" creationId="{ADB3D75A-BCBC-A594-5D30-57FFFAB2C915}"/>
          </ac:picMkLst>
        </pc:picChg>
        <pc:picChg chg="add del mod">
          <ac:chgData name="Theilen, Alex W" userId="a7301c77-de13-497d-a5aa-873fac72b27f" providerId="ADAL" clId="{B419ED29-39EB-4D60-8A36-73BB7F220AA3}" dt="2022-12-08T01:14:53.173" v="108"/>
          <ac:picMkLst>
            <pc:docMk/>
            <pc:sldMk cId="700209266" sldId="264"/>
            <ac:picMk id="51" creationId="{E48599C3-21B4-0C4E-EE46-4087A0633C1E}"/>
          </ac:picMkLst>
        </pc:picChg>
        <pc:picChg chg="add del mod ord">
          <ac:chgData name="Theilen, Alex W" userId="a7301c77-de13-497d-a5aa-873fac72b27f" providerId="ADAL" clId="{B419ED29-39EB-4D60-8A36-73BB7F220AA3}" dt="2022-12-08T01:15:26.688" v="109"/>
          <ac:picMkLst>
            <pc:docMk/>
            <pc:sldMk cId="700209266" sldId="264"/>
            <ac:picMk id="54" creationId="{C42F280E-F1B1-A3B0-78CE-DFEAE0CF149C}"/>
          </ac:picMkLst>
        </pc:picChg>
        <pc:picChg chg="add mod">
          <ac:chgData name="Theilen, Alex W" userId="a7301c77-de13-497d-a5aa-873fac72b27f" providerId="ADAL" clId="{B419ED29-39EB-4D60-8A36-73BB7F220AA3}" dt="2022-12-08T01:15:26.688" v="109"/>
          <ac:picMkLst>
            <pc:docMk/>
            <pc:sldMk cId="700209266" sldId="264"/>
            <ac:picMk id="55" creationId="{107B5A9E-AD1F-90BA-22CD-E3026ADB8BE4}"/>
          </ac:picMkLst>
        </pc:picChg>
      </pc:sldChg>
      <pc:sldChg chg="addSp delSp modSp mod modTransition delAnim modAnim">
        <pc:chgData name="Theilen, Alex W" userId="a7301c77-de13-497d-a5aa-873fac72b27f" providerId="ADAL" clId="{B419ED29-39EB-4D60-8A36-73BB7F220AA3}" dt="2022-12-08T01:17:57.793" v="117"/>
        <pc:sldMkLst>
          <pc:docMk/>
          <pc:sldMk cId="2067019233" sldId="296"/>
        </pc:sldMkLst>
        <pc:picChg chg="add del mod">
          <ac:chgData name="Theilen, Alex W" userId="a7301c77-de13-497d-a5aa-873fac72b27f" providerId="ADAL" clId="{B419ED29-39EB-4D60-8A36-73BB7F220AA3}" dt="2022-12-08T00:51:57.288" v="2"/>
          <ac:picMkLst>
            <pc:docMk/>
            <pc:sldMk cId="2067019233" sldId="296"/>
            <ac:picMk id="9" creationId="{ED0B9E66-24C1-8152-AC7B-24B154DB2880}"/>
          </ac:picMkLst>
        </pc:picChg>
        <pc:picChg chg="add del mod">
          <ac:chgData name="Theilen, Alex W" userId="a7301c77-de13-497d-a5aa-873fac72b27f" providerId="ADAL" clId="{B419ED29-39EB-4D60-8A36-73BB7F220AA3}" dt="2022-12-08T00:52:12.460" v="3"/>
          <ac:picMkLst>
            <pc:docMk/>
            <pc:sldMk cId="2067019233" sldId="296"/>
            <ac:picMk id="12" creationId="{5E82E79C-F41A-6A9E-A744-A5EC476DF817}"/>
          </ac:picMkLst>
        </pc:picChg>
        <pc:picChg chg="add del mod">
          <ac:chgData name="Theilen, Alex W" userId="a7301c77-de13-497d-a5aa-873fac72b27f" providerId="ADAL" clId="{B419ED29-39EB-4D60-8A36-73BB7F220AA3}" dt="2022-12-08T00:52:15.692" v="5"/>
          <ac:picMkLst>
            <pc:docMk/>
            <pc:sldMk cId="2067019233" sldId="296"/>
            <ac:picMk id="13" creationId="{E903B56F-C936-3404-190E-76E7289EEDDF}"/>
          </ac:picMkLst>
        </pc:picChg>
        <pc:picChg chg="add del mod ord">
          <ac:chgData name="Theilen, Alex W" userId="a7301c77-de13-497d-a5aa-873fac72b27f" providerId="ADAL" clId="{B419ED29-39EB-4D60-8A36-73BB7F220AA3}" dt="2022-12-08T00:52:19.773" v="6"/>
          <ac:picMkLst>
            <pc:docMk/>
            <pc:sldMk cId="2067019233" sldId="296"/>
            <ac:picMk id="16" creationId="{16D78FE9-470A-D486-FAC7-5250A5AE6989}"/>
          </ac:picMkLst>
        </pc:picChg>
        <pc:picChg chg="add del mod">
          <ac:chgData name="Theilen, Alex W" userId="a7301c77-de13-497d-a5aa-873fac72b27f" providerId="ADAL" clId="{B419ED29-39EB-4D60-8A36-73BB7F220AA3}" dt="2022-12-08T00:52:30.152" v="8"/>
          <ac:picMkLst>
            <pc:docMk/>
            <pc:sldMk cId="2067019233" sldId="296"/>
            <ac:picMk id="17" creationId="{D77A52FA-B44D-D608-9F3E-9D7AA79A807C}"/>
          </ac:picMkLst>
        </pc:picChg>
        <pc:picChg chg="add del mod ord">
          <ac:chgData name="Theilen, Alex W" userId="a7301c77-de13-497d-a5aa-873fac72b27f" providerId="ADAL" clId="{B419ED29-39EB-4D60-8A36-73BB7F220AA3}" dt="2022-12-08T00:53:02.915" v="9"/>
          <ac:picMkLst>
            <pc:docMk/>
            <pc:sldMk cId="2067019233" sldId="296"/>
            <ac:picMk id="20" creationId="{E73EF07B-E0D3-8C44-502B-B98794124BED}"/>
          </ac:picMkLst>
        </pc:picChg>
        <pc:picChg chg="add del mod">
          <ac:chgData name="Theilen, Alex W" userId="a7301c77-de13-497d-a5aa-873fac72b27f" providerId="ADAL" clId="{B419ED29-39EB-4D60-8A36-73BB7F220AA3}" dt="2022-12-08T00:53:51.070" v="10" actId="478"/>
          <ac:picMkLst>
            <pc:docMk/>
            <pc:sldMk cId="2067019233" sldId="296"/>
            <ac:picMk id="21" creationId="{9951F8E3-8826-98C7-2DB8-EFF3B12A32A9}"/>
          </ac:picMkLst>
        </pc:picChg>
        <pc:picChg chg="add del mod">
          <ac:chgData name="Theilen, Alex W" userId="a7301c77-de13-497d-a5aa-873fac72b27f" providerId="ADAL" clId="{B419ED29-39EB-4D60-8A36-73BB7F220AA3}" dt="2022-12-08T00:54:19.635" v="13"/>
          <ac:picMkLst>
            <pc:docMk/>
            <pc:sldMk cId="2067019233" sldId="296"/>
            <ac:picMk id="27" creationId="{C76F3A2A-4FF4-13EF-B0C6-C50E706BC6D6}"/>
          </ac:picMkLst>
        </pc:picChg>
        <pc:picChg chg="add del mod">
          <ac:chgData name="Theilen, Alex W" userId="a7301c77-de13-497d-a5aa-873fac72b27f" providerId="ADAL" clId="{B419ED29-39EB-4D60-8A36-73BB7F220AA3}" dt="2022-12-08T00:54:26.646" v="15"/>
          <ac:picMkLst>
            <pc:docMk/>
            <pc:sldMk cId="2067019233" sldId="296"/>
            <ac:picMk id="28" creationId="{393A5349-1B83-CDB9-6C0E-3A292FA2EFEA}"/>
          </ac:picMkLst>
        </pc:picChg>
        <pc:picChg chg="add del mod ord">
          <ac:chgData name="Theilen, Alex W" userId="a7301c77-de13-497d-a5aa-873fac72b27f" providerId="ADAL" clId="{B419ED29-39EB-4D60-8A36-73BB7F220AA3}" dt="2022-12-08T00:55:02.313" v="16"/>
          <ac:picMkLst>
            <pc:docMk/>
            <pc:sldMk cId="2067019233" sldId="296"/>
            <ac:picMk id="31" creationId="{5A35E58F-3334-3087-2BE3-B08FCA35DA05}"/>
          </ac:picMkLst>
        </pc:picChg>
        <pc:picChg chg="add del mod">
          <ac:chgData name="Theilen, Alex W" userId="a7301c77-de13-497d-a5aa-873fac72b27f" providerId="ADAL" clId="{B419ED29-39EB-4D60-8A36-73BB7F220AA3}" dt="2022-12-08T01:10:46.186" v="86" actId="478"/>
          <ac:picMkLst>
            <pc:docMk/>
            <pc:sldMk cId="2067019233" sldId="296"/>
            <ac:picMk id="32" creationId="{7BE8E3CD-5C6F-B837-A65C-2477F5CC3F73}"/>
          </ac:picMkLst>
        </pc:picChg>
        <pc:picChg chg="add del mod">
          <ac:chgData name="Theilen, Alex W" userId="a7301c77-de13-497d-a5aa-873fac72b27f" providerId="ADAL" clId="{B419ED29-39EB-4D60-8A36-73BB7F220AA3}" dt="2022-12-08T01:11:23.491" v="89"/>
          <ac:picMkLst>
            <pc:docMk/>
            <pc:sldMk cId="2067019233" sldId="296"/>
            <ac:picMk id="37" creationId="{89804159-E7F7-98A1-756A-2B55CE236B45}"/>
          </ac:picMkLst>
        </pc:picChg>
        <pc:picChg chg="add del mod">
          <ac:chgData name="Theilen, Alex W" userId="a7301c77-de13-497d-a5aa-873fac72b27f" providerId="ADAL" clId="{B419ED29-39EB-4D60-8A36-73BB7F220AA3}" dt="2022-12-08T01:11:30.514" v="90" actId="478"/>
          <ac:picMkLst>
            <pc:docMk/>
            <pc:sldMk cId="2067019233" sldId="296"/>
            <ac:picMk id="38" creationId="{B4AFA000-A14C-CC92-F2AF-C1A5D6A14AEE}"/>
          </ac:picMkLst>
        </pc:picChg>
        <pc:picChg chg="add del mod">
          <ac:chgData name="Theilen, Alex W" userId="a7301c77-de13-497d-a5aa-873fac72b27f" providerId="ADAL" clId="{B419ED29-39EB-4D60-8A36-73BB7F220AA3}" dt="2022-12-08T01:12:04.068" v="93"/>
          <ac:picMkLst>
            <pc:docMk/>
            <pc:sldMk cId="2067019233" sldId="296"/>
            <ac:picMk id="43" creationId="{B2BCAC15-E003-0560-773B-A0AD59A3EFCF}"/>
          </ac:picMkLst>
        </pc:picChg>
        <pc:picChg chg="add del mod">
          <ac:chgData name="Theilen, Alex W" userId="a7301c77-de13-497d-a5aa-873fac72b27f" providerId="ADAL" clId="{B419ED29-39EB-4D60-8A36-73BB7F220AA3}" dt="2022-12-08T01:16:21.102" v="110" actId="478"/>
          <ac:picMkLst>
            <pc:docMk/>
            <pc:sldMk cId="2067019233" sldId="296"/>
            <ac:picMk id="44" creationId="{63B95B59-1E09-B60B-448B-AFF6103C0347}"/>
          </ac:picMkLst>
        </pc:picChg>
        <pc:picChg chg="add del mod">
          <ac:chgData name="Theilen, Alex W" userId="a7301c77-de13-497d-a5aa-873fac72b27f" providerId="ADAL" clId="{B419ED29-39EB-4D60-8A36-73BB7F220AA3}" dt="2022-12-08T01:16:54.530" v="113"/>
          <ac:picMkLst>
            <pc:docMk/>
            <pc:sldMk cId="2067019233" sldId="296"/>
            <ac:picMk id="49" creationId="{D5AA8CAA-EC36-510A-60C5-47E829BC6762}"/>
          </ac:picMkLst>
        </pc:picChg>
        <pc:picChg chg="add del mod">
          <ac:chgData name="Theilen, Alex W" userId="a7301c77-de13-497d-a5aa-873fac72b27f" providerId="ADAL" clId="{B419ED29-39EB-4D60-8A36-73BB7F220AA3}" dt="2022-12-08T01:17:18.405" v="114" actId="478"/>
          <ac:picMkLst>
            <pc:docMk/>
            <pc:sldMk cId="2067019233" sldId="296"/>
            <ac:picMk id="50" creationId="{E8C0E716-BAAD-ED03-34B2-8BEC83AE41C8}"/>
          </ac:picMkLst>
        </pc:picChg>
        <pc:picChg chg="add del mod">
          <ac:chgData name="Theilen, Alex W" userId="a7301c77-de13-497d-a5aa-873fac72b27f" providerId="ADAL" clId="{B419ED29-39EB-4D60-8A36-73BB7F220AA3}" dt="2022-12-08T01:17:57.793" v="117"/>
          <ac:picMkLst>
            <pc:docMk/>
            <pc:sldMk cId="2067019233" sldId="296"/>
            <ac:picMk id="55" creationId="{FF9B2E60-28F7-B65D-6F02-E9ECDF346930}"/>
          </ac:picMkLst>
        </pc:picChg>
        <pc:picChg chg="add mod">
          <ac:chgData name="Theilen, Alex W" userId="a7301c77-de13-497d-a5aa-873fac72b27f" providerId="ADAL" clId="{B419ED29-39EB-4D60-8A36-73BB7F220AA3}" dt="2022-12-08T01:17:57.793" v="117"/>
          <ac:picMkLst>
            <pc:docMk/>
            <pc:sldMk cId="2067019233" sldId="296"/>
            <ac:picMk id="56" creationId="{6EF73944-C9FD-995B-D8E4-946B98A35612}"/>
          </ac:picMkLst>
        </pc:picChg>
      </pc:sldChg>
      <pc:sldChg chg="addSp delSp modSp mod modTransition delAnim modAnim">
        <pc:chgData name="Theilen, Alex W" userId="a7301c77-de13-497d-a5aa-873fac72b27f" providerId="ADAL" clId="{B419ED29-39EB-4D60-8A36-73BB7F220AA3}" dt="2022-12-08T01:06:48.216" v="67"/>
        <pc:sldMkLst>
          <pc:docMk/>
          <pc:sldMk cId="1722072075" sldId="301"/>
        </pc:sldMkLst>
        <pc:picChg chg="add del mod">
          <ac:chgData name="Theilen, Alex W" userId="a7301c77-de13-497d-a5aa-873fac72b27f" providerId="ADAL" clId="{B419ED29-39EB-4D60-8A36-73BB7F220AA3}" dt="2022-12-08T01:03:35.115" v="52" actId="478"/>
          <ac:picMkLst>
            <pc:docMk/>
            <pc:sldMk cId="1722072075" sldId="301"/>
            <ac:picMk id="10" creationId="{B6EF42EC-C825-D206-5996-210E9EA09405}"/>
          </ac:picMkLst>
        </pc:picChg>
        <pc:picChg chg="add del mod">
          <ac:chgData name="Theilen, Alex W" userId="a7301c77-de13-497d-a5aa-873fac72b27f" providerId="ADAL" clId="{B419ED29-39EB-4D60-8A36-73BB7F220AA3}" dt="2022-12-08T01:04:16.877" v="55"/>
          <ac:picMkLst>
            <pc:docMk/>
            <pc:sldMk cId="1722072075" sldId="301"/>
            <ac:picMk id="15" creationId="{A7E10061-3C5B-8A61-A156-9437CF2D6B4D}"/>
          </ac:picMkLst>
        </pc:picChg>
        <pc:picChg chg="add del mod">
          <ac:chgData name="Theilen, Alex W" userId="a7301c77-de13-497d-a5aa-873fac72b27f" providerId="ADAL" clId="{B419ED29-39EB-4D60-8A36-73BB7F220AA3}" dt="2022-12-08T01:04:23.513" v="57"/>
          <ac:picMkLst>
            <pc:docMk/>
            <pc:sldMk cId="1722072075" sldId="301"/>
            <ac:picMk id="16" creationId="{2362C5AC-CCAA-AB21-DD76-74261859D21D}"/>
          </ac:picMkLst>
        </pc:picChg>
        <pc:picChg chg="add del mod ord">
          <ac:chgData name="Theilen, Alex W" userId="a7301c77-de13-497d-a5aa-873fac72b27f" providerId="ADAL" clId="{B419ED29-39EB-4D60-8A36-73BB7F220AA3}" dt="2022-12-08T01:05:11.994" v="58"/>
          <ac:picMkLst>
            <pc:docMk/>
            <pc:sldMk cId="1722072075" sldId="301"/>
            <ac:picMk id="19" creationId="{A8B5FAB5-1E33-F9B8-9A7B-88D32EAEE256}"/>
          </ac:picMkLst>
        </pc:picChg>
        <pc:picChg chg="add del mod">
          <ac:chgData name="Theilen, Alex W" userId="a7301c77-de13-497d-a5aa-873fac72b27f" providerId="ADAL" clId="{B419ED29-39EB-4D60-8A36-73BB7F220AA3}" dt="2022-12-08T01:05:14.930" v="60"/>
          <ac:picMkLst>
            <pc:docMk/>
            <pc:sldMk cId="1722072075" sldId="301"/>
            <ac:picMk id="20" creationId="{5B6A9862-21AF-0B29-D5E1-68DB6A1CAEAE}"/>
          </ac:picMkLst>
        </pc:picChg>
        <pc:picChg chg="add del mod ord">
          <ac:chgData name="Theilen, Alex W" userId="a7301c77-de13-497d-a5aa-873fac72b27f" providerId="ADAL" clId="{B419ED29-39EB-4D60-8A36-73BB7F220AA3}" dt="2022-12-08T01:05:25.426" v="61"/>
          <ac:picMkLst>
            <pc:docMk/>
            <pc:sldMk cId="1722072075" sldId="301"/>
            <ac:picMk id="23" creationId="{BE6F249C-FCD0-41B4-77C5-FE34D12AE8F6}"/>
          </ac:picMkLst>
        </pc:picChg>
        <pc:picChg chg="add del mod">
          <ac:chgData name="Theilen, Alex W" userId="a7301c77-de13-497d-a5aa-873fac72b27f" providerId="ADAL" clId="{B419ED29-39EB-4D60-8A36-73BB7F220AA3}" dt="2022-12-08T01:05:27.484" v="63"/>
          <ac:picMkLst>
            <pc:docMk/>
            <pc:sldMk cId="1722072075" sldId="301"/>
            <ac:picMk id="24" creationId="{08DA72E5-1DA8-1C51-B5BE-8C7FE7436F24}"/>
          </ac:picMkLst>
        </pc:picChg>
        <pc:picChg chg="add del mod ord">
          <ac:chgData name="Theilen, Alex W" userId="a7301c77-de13-497d-a5aa-873fac72b27f" providerId="ADAL" clId="{B419ED29-39EB-4D60-8A36-73BB7F220AA3}" dt="2022-12-08T01:05:34.540" v="64"/>
          <ac:picMkLst>
            <pc:docMk/>
            <pc:sldMk cId="1722072075" sldId="301"/>
            <ac:picMk id="27" creationId="{8E4CFE4F-F177-42B7-99E0-82592938AD1C}"/>
          </ac:picMkLst>
        </pc:picChg>
        <pc:picChg chg="add del mod">
          <ac:chgData name="Theilen, Alex W" userId="a7301c77-de13-497d-a5aa-873fac72b27f" providerId="ADAL" clId="{B419ED29-39EB-4D60-8A36-73BB7F220AA3}" dt="2022-12-08T01:05:36.683" v="66"/>
          <ac:picMkLst>
            <pc:docMk/>
            <pc:sldMk cId="1722072075" sldId="301"/>
            <ac:picMk id="28" creationId="{4349AEFF-A429-E61B-CC36-488609A94E7A}"/>
          </ac:picMkLst>
        </pc:picChg>
        <pc:picChg chg="add del mod ord">
          <ac:chgData name="Theilen, Alex W" userId="a7301c77-de13-497d-a5aa-873fac72b27f" providerId="ADAL" clId="{B419ED29-39EB-4D60-8A36-73BB7F220AA3}" dt="2022-12-08T01:06:48.216" v="67"/>
          <ac:picMkLst>
            <pc:docMk/>
            <pc:sldMk cId="1722072075" sldId="301"/>
            <ac:picMk id="31" creationId="{C2DE6637-828D-2422-F030-0E96E6EC8978}"/>
          </ac:picMkLst>
        </pc:picChg>
        <pc:picChg chg="add mod">
          <ac:chgData name="Theilen, Alex W" userId="a7301c77-de13-497d-a5aa-873fac72b27f" providerId="ADAL" clId="{B419ED29-39EB-4D60-8A36-73BB7F220AA3}" dt="2022-12-08T01:06:48.216" v="67"/>
          <ac:picMkLst>
            <pc:docMk/>
            <pc:sldMk cId="1722072075" sldId="301"/>
            <ac:picMk id="32" creationId="{CE29D860-C85C-7B6E-69F6-4312EB28289C}"/>
          </ac:picMkLst>
        </pc:picChg>
      </pc:sldChg>
      <pc:sldChg chg="addSp delSp modSp add del mod modTransition delAnim modAnim">
        <pc:chgData name="Theilen, Alex W" userId="a7301c77-de13-497d-a5aa-873fac72b27f" providerId="ADAL" clId="{B419ED29-39EB-4D60-8A36-73BB7F220AA3}" dt="2022-12-08T01:25:49.404" v="143"/>
        <pc:sldMkLst>
          <pc:docMk/>
          <pc:sldMk cId="2733619581" sldId="302"/>
        </pc:sldMkLst>
        <pc:picChg chg="add del mod">
          <ac:chgData name="Theilen, Alex W" userId="a7301c77-de13-497d-a5aa-873fac72b27f" providerId="ADAL" clId="{B419ED29-39EB-4D60-8A36-73BB7F220AA3}" dt="2022-12-08T00:55:58.326" v="19"/>
          <ac:picMkLst>
            <pc:docMk/>
            <pc:sldMk cId="2733619581" sldId="302"/>
            <ac:picMk id="10" creationId="{83E4B591-7FC2-6BBE-2152-260BC7E2FA90}"/>
          </ac:picMkLst>
        </pc:picChg>
        <pc:picChg chg="add del mod">
          <ac:chgData name="Theilen, Alex W" userId="a7301c77-de13-497d-a5aa-873fac72b27f" providerId="ADAL" clId="{B419ED29-39EB-4D60-8A36-73BB7F220AA3}" dt="2022-12-08T00:56:07.077" v="20"/>
          <ac:picMkLst>
            <pc:docMk/>
            <pc:sldMk cId="2733619581" sldId="302"/>
            <ac:picMk id="13" creationId="{7B4A3A20-0806-5BC4-5F44-B9AEF6B57F78}"/>
          </ac:picMkLst>
        </pc:picChg>
        <pc:picChg chg="add del mod">
          <ac:chgData name="Theilen, Alex W" userId="a7301c77-de13-497d-a5aa-873fac72b27f" providerId="ADAL" clId="{B419ED29-39EB-4D60-8A36-73BB7F220AA3}" dt="2022-12-08T00:56:10.131" v="22"/>
          <ac:picMkLst>
            <pc:docMk/>
            <pc:sldMk cId="2733619581" sldId="302"/>
            <ac:picMk id="14" creationId="{96E80873-87E0-F329-E2AE-CDFFBCCFDF48}"/>
          </ac:picMkLst>
        </pc:picChg>
        <pc:picChg chg="add del mod ord">
          <ac:chgData name="Theilen, Alex W" userId="a7301c77-de13-497d-a5aa-873fac72b27f" providerId="ADAL" clId="{B419ED29-39EB-4D60-8A36-73BB7F220AA3}" dt="2022-12-08T00:56:19.958" v="23"/>
          <ac:picMkLst>
            <pc:docMk/>
            <pc:sldMk cId="2733619581" sldId="302"/>
            <ac:picMk id="17" creationId="{6907452F-C2C1-805A-77B4-1F4B26CF84D6}"/>
          </ac:picMkLst>
        </pc:picChg>
        <pc:picChg chg="add del mod">
          <ac:chgData name="Theilen, Alex W" userId="a7301c77-de13-497d-a5aa-873fac72b27f" providerId="ADAL" clId="{B419ED29-39EB-4D60-8A36-73BB7F220AA3}" dt="2022-12-08T00:56:21.832" v="25"/>
          <ac:picMkLst>
            <pc:docMk/>
            <pc:sldMk cId="2733619581" sldId="302"/>
            <ac:picMk id="18" creationId="{B3E1B9E2-78DD-084A-6890-DB171641B288}"/>
          </ac:picMkLst>
        </pc:picChg>
        <pc:picChg chg="add del mod ord">
          <ac:chgData name="Theilen, Alex W" userId="a7301c77-de13-497d-a5aa-873fac72b27f" providerId="ADAL" clId="{B419ED29-39EB-4D60-8A36-73BB7F220AA3}" dt="2022-12-08T00:56:53.604" v="26"/>
          <ac:picMkLst>
            <pc:docMk/>
            <pc:sldMk cId="2733619581" sldId="302"/>
            <ac:picMk id="21" creationId="{2DE4BF9A-FA58-9032-77F0-4BB11BECF7BD}"/>
          </ac:picMkLst>
        </pc:picChg>
        <pc:picChg chg="add del mod">
          <ac:chgData name="Theilen, Alex W" userId="a7301c77-de13-497d-a5aa-873fac72b27f" providerId="ADAL" clId="{B419ED29-39EB-4D60-8A36-73BB7F220AA3}" dt="2022-12-08T00:56:56.514" v="28"/>
          <ac:picMkLst>
            <pc:docMk/>
            <pc:sldMk cId="2733619581" sldId="302"/>
            <ac:picMk id="22" creationId="{71EC5DA0-54AD-BDB9-82C5-FB55CC0537E6}"/>
          </ac:picMkLst>
        </pc:picChg>
        <pc:picChg chg="add del mod ord">
          <ac:chgData name="Theilen, Alex W" userId="a7301c77-de13-497d-a5aa-873fac72b27f" providerId="ADAL" clId="{B419ED29-39EB-4D60-8A36-73BB7F220AA3}" dt="2022-12-08T00:57:39.525" v="29"/>
          <ac:picMkLst>
            <pc:docMk/>
            <pc:sldMk cId="2733619581" sldId="302"/>
            <ac:picMk id="25" creationId="{B7F2691B-85EF-70B7-0BA7-229B613FD55F}"/>
          </ac:picMkLst>
        </pc:picChg>
        <pc:picChg chg="add del mod">
          <ac:chgData name="Theilen, Alex W" userId="a7301c77-de13-497d-a5aa-873fac72b27f" providerId="ADAL" clId="{B419ED29-39EB-4D60-8A36-73BB7F220AA3}" dt="2022-12-08T00:57:41.938" v="31"/>
          <ac:picMkLst>
            <pc:docMk/>
            <pc:sldMk cId="2733619581" sldId="302"/>
            <ac:picMk id="26" creationId="{179C522A-DEFF-EA0B-64C0-F7DC8FC04A8A}"/>
          </ac:picMkLst>
        </pc:picChg>
        <pc:picChg chg="add del mod ord">
          <ac:chgData name="Theilen, Alex W" userId="a7301c77-de13-497d-a5aa-873fac72b27f" providerId="ADAL" clId="{B419ED29-39EB-4D60-8A36-73BB7F220AA3}" dt="2022-12-08T00:58:33.130" v="32"/>
          <ac:picMkLst>
            <pc:docMk/>
            <pc:sldMk cId="2733619581" sldId="302"/>
            <ac:picMk id="29" creationId="{707942E5-CFC1-2C34-7346-01BE617A3294}"/>
          </ac:picMkLst>
        </pc:picChg>
        <pc:picChg chg="add del mod">
          <ac:chgData name="Theilen, Alex W" userId="a7301c77-de13-497d-a5aa-873fac72b27f" providerId="ADAL" clId="{B419ED29-39EB-4D60-8A36-73BB7F220AA3}" dt="2022-12-08T00:58:34.880" v="34"/>
          <ac:picMkLst>
            <pc:docMk/>
            <pc:sldMk cId="2733619581" sldId="302"/>
            <ac:picMk id="30" creationId="{B8839F95-A19A-8B1D-A9DC-217DE20BDF53}"/>
          </ac:picMkLst>
        </pc:picChg>
        <pc:picChg chg="add del mod ord">
          <ac:chgData name="Theilen, Alex W" userId="a7301c77-de13-497d-a5aa-873fac72b27f" providerId="ADAL" clId="{B419ED29-39EB-4D60-8A36-73BB7F220AA3}" dt="2022-12-08T00:58:55.731" v="35"/>
          <ac:picMkLst>
            <pc:docMk/>
            <pc:sldMk cId="2733619581" sldId="302"/>
            <ac:picMk id="33" creationId="{E891B098-BF03-0591-CF97-01786A16F36A}"/>
          </ac:picMkLst>
        </pc:picChg>
        <pc:picChg chg="add del mod">
          <ac:chgData name="Theilen, Alex W" userId="a7301c77-de13-497d-a5aa-873fac72b27f" providerId="ADAL" clId="{B419ED29-39EB-4D60-8A36-73BB7F220AA3}" dt="2022-12-08T00:58:58.436" v="37"/>
          <ac:picMkLst>
            <pc:docMk/>
            <pc:sldMk cId="2733619581" sldId="302"/>
            <ac:picMk id="34" creationId="{ED06841C-815F-1623-BCC5-B940C71C1D6B}"/>
          </ac:picMkLst>
        </pc:picChg>
        <pc:picChg chg="add del mod ord">
          <ac:chgData name="Theilen, Alex W" userId="a7301c77-de13-497d-a5aa-873fac72b27f" providerId="ADAL" clId="{B419ED29-39EB-4D60-8A36-73BB7F220AA3}" dt="2022-12-08T00:59:04.340" v="38"/>
          <ac:picMkLst>
            <pc:docMk/>
            <pc:sldMk cId="2733619581" sldId="302"/>
            <ac:picMk id="37" creationId="{F244AF25-50F7-A03B-D688-AE02525A5C00}"/>
          </ac:picMkLst>
        </pc:picChg>
        <pc:picChg chg="add del mod">
          <ac:chgData name="Theilen, Alex W" userId="a7301c77-de13-497d-a5aa-873fac72b27f" providerId="ADAL" clId="{B419ED29-39EB-4D60-8A36-73BB7F220AA3}" dt="2022-12-08T00:59:06.033" v="40"/>
          <ac:picMkLst>
            <pc:docMk/>
            <pc:sldMk cId="2733619581" sldId="302"/>
            <ac:picMk id="38" creationId="{9F4A3D40-6FB7-0623-105F-3965607E1B09}"/>
          </ac:picMkLst>
        </pc:picChg>
        <pc:picChg chg="add del mod ord">
          <ac:chgData name="Theilen, Alex W" userId="a7301c77-de13-497d-a5aa-873fac72b27f" providerId="ADAL" clId="{B419ED29-39EB-4D60-8A36-73BB7F220AA3}" dt="2022-12-08T00:59:30.203" v="41"/>
          <ac:picMkLst>
            <pc:docMk/>
            <pc:sldMk cId="2733619581" sldId="302"/>
            <ac:picMk id="41" creationId="{124CF8AE-56DA-5895-83AA-AF7855BAF978}"/>
          </ac:picMkLst>
        </pc:picChg>
        <pc:picChg chg="add del mod">
          <ac:chgData name="Theilen, Alex W" userId="a7301c77-de13-497d-a5aa-873fac72b27f" providerId="ADAL" clId="{B419ED29-39EB-4D60-8A36-73BB7F220AA3}" dt="2022-12-08T00:59:37.025" v="43"/>
          <ac:picMkLst>
            <pc:docMk/>
            <pc:sldMk cId="2733619581" sldId="302"/>
            <ac:picMk id="42" creationId="{4D386357-2353-3206-D379-E3E2AB6611DE}"/>
          </ac:picMkLst>
        </pc:picChg>
        <pc:picChg chg="add del mod ord">
          <ac:chgData name="Theilen, Alex W" userId="a7301c77-de13-497d-a5aa-873fac72b27f" providerId="ADAL" clId="{B419ED29-39EB-4D60-8A36-73BB7F220AA3}" dt="2022-12-08T00:59:45.319" v="44"/>
          <ac:picMkLst>
            <pc:docMk/>
            <pc:sldMk cId="2733619581" sldId="302"/>
            <ac:picMk id="45" creationId="{27BEE54B-29A4-AC6C-1732-1E578F53D8E3}"/>
          </ac:picMkLst>
        </pc:picChg>
        <pc:picChg chg="add del mod">
          <ac:chgData name="Theilen, Alex W" userId="a7301c77-de13-497d-a5aa-873fac72b27f" providerId="ADAL" clId="{B419ED29-39EB-4D60-8A36-73BB7F220AA3}" dt="2022-12-08T00:59:47.066" v="46"/>
          <ac:picMkLst>
            <pc:docMk/>
            <pc:sldMk cId="2733619581" sldId="302"/>
            <ac:picMk id="46" creationId="{0015E92A-81FA-E928-B169-14AA4DED4DC7}"/>
          </ac:picMkLst>
        </pc:picChg>
        <pc:picChg chg="add del mod ord">
          <ac:chgData name="Theilen, Alex W" userId="a7301c77-de13-497d-a5aa-873fac72b27f" providerId="ADAL" clId="{B419ED29-39EB-4D60-8A36-73BB7F220AA3}" dt="2022-12-08T00:59:58.626" v="47"/>
          <ac:picMkLst>
            <pc:docMk/>
            <pc:sldMk cId="2733619581" sldId="302"/>
            <ac:picMk id="49" creationId="{55103C5A-ED92-9124-356F-21AC6AA4723C}"/>
          </ac:picMkLst>
        </pc:picChg>
        <pc:picChg chg="add del mod">
          <ac:chgData name="Theilen, Alex W" userId="a7301c77-de13-497d-a5aa-873fac72b27f" providerId="ADAL" clId="{B419ED29-39EB-4D60-8A36-73BB7F220AA3}" dt="2022-12-08T01:00:00.616" v="49"/>
          <ac:picMkLst>
            <pc:docMk/>
            <pc:sldMk cId="2733619581" sldId="302"/>
            <ac:picMk id="50" creationId="{92D884E7-494C-A1F1-F570-3911164CCE09}"/>
          </ac:picMkLst>
        </pc:picChg>
        <pc:picChg chg="add del mod ord">
          <ac:chgData name="Theilen, Alex W" userId="a7301c77-de13-497d-a5aa-873fac72b27f" providerId="ADAL" clId="{B419ED29-39EB-4D60-8A36-73BB7F220AA3}" dt="2022-12-08T01:01:06.659" v="50"/>
          <ac:picMkLst>
            <pc:docMk/>
            <pc:sldMk cId="2733619581" sldId="302"/>
            <ac:picMk id="53" creationId="{4E4E772B-9950-C755-1A94-BC7975EDFE1D}"/>
          </ac:picMkLst>
        </pc:picChg>
        <pc:picChg chg="add del mod">
          <ac:chgData name="Theilen, Alex W" userId="a7301c77-de13-497d-a5aa-873fac72b27f" providerId="ADAL" clId="{B419ED29-39EB-4D60-8A36-73BB7F220AA3}" dt="2022-12-08T01:18:58.564" v="120" actId="478"/>
          <ac:picMkLst>
            <pc:docMk/>
            <pc:sldMk cId="2733619581" sldId="302"/>
            <ac:picMk id="54" creationId="{5AD1852B-F0AA-E302-97E6-AA81F32D4E1B}"/>
          </ac:picMkLst>
        </pc:picChg>
        <pc:picChg chg="add del mod">
          <ac:chgData name="Theilen, Alex W" userId="a7301c77-de13-497d-a5aa-873fac72b27f" providerId="ADAL" clId="{B419ED29-39EB-4D60-8A36-73BB7F220AA3}" dt="2022-12-08T01:19:26.426" v="123"/>
          <ac:picMkLst>
            <pc:docMk/>
            <pc:sldMk cId="2733619581" sldId="302"/>
            <ac:picMk id="63" creationId="{05EC127E-CF1A-3CC3-ED96-6D6F342146FA}"/>
          </ac:picMkLst>
        </pc:picChg>
        <pc:picChg chg="add del mod">
          <ac:chgData name="Theilen, Alex W" userId="a7301c77-de13-497d-a5aa-873fac72b27f" providerId="ADAL" clId="{B419ED29-39EB-4D60-8A36-73BB7F220AA3}" dt="2022-12-08T01:19:28.294" v="125"/>
          <ac:picMkLst>
            <pc:docMk/>
            <pc:sldMk cId="2733619581" sldId="302"/>
            <ac:picMk id="64" creationId="{30F5487F-6356-FFB4-81A0-31AE0A64E1E9}"/>
          </ac:picMkLst>
        </pc:picChg>
        <pc:picChg chg="add del mod ord">
          <ac:chgData name="Theilen, Alex W" userId="a7301c77-de13-497d-a5aa-873fac72b27f" providerId="ADAL" clId="{B419ED29-39EB-4D60-8A36-73BB7F220AA3}" dt="2022-12-08T01:20:24.600" v="126"/>
          <ac:picMkLst>
            <pc:docMk/>
            <pc:sldMk cId="2733619581" sldId="302"/>
            <ac:picMk id="67" creationId="{2199142B-F6B6-71B6-1073-9E42366837DA}"/>
          </ac:picMkLst>
        </pc:picChg>
        <pc:picChg chg="add del mod">
          <ac:chgData name="Theilen, Alex W" userId="a7301c77-de13-497d-a5aa-873fac72b27f" providerId="ADAL" clId="{B419ED29-39EB-4D60-8A36-73BB7F220AA3}" dt="2022-12-08T01:21:21.154" v="127" actId="478"/>
          <ac:picMkLst>
            <pc:docMk/>
            <pc:sldMk cId="2733619581" sldId="302"/>
            <ac:picMk id="68" creationId="{2F555458-A5C3-5FF4-6968-C348815CEF5B}"/>
          </ac:picMkLst>
        </pc:picChg>
        <pc:picChg chg="add del mod">
          <ac:chgData name="Theilen, Alex W" userId="a7301c77-de13-497d-a5aa-873fac72b27f" providerId="ADAL" clId="{B419ED29-39EB-4D60-8A36-73BB7F220AA3}" dt="2022-12-08T01:22:15.916" v="130"/>
          <ac:picMkLst>
            <pc:docMk/>
            <pc:sldMk cId="2733619581" sldId="302"/>
            <ac:picMk id="73" creationId="{24CF6870-F96D-9E7D-9AC6-860384166CFA}"/>
          </ac:picMkLst>
        </pc:picChg>
        <pc:picChg chg="add del mod">
          <ac:chgData name="Theilen, Alex W" userId="a7301c77-de13-497d-a5aa-873fac72b27f" providerId="ADAL" clId="{B419ED29-39EB-4D60-8A36-73BB7F220AA3}" dt="2022-12-08T01:22:17.245" v="132"/>
          <ac:picMkLst>
            <pc:docMk/>
            <pc:sldMk cId="2733619581" sldId="302"/>
            <ac:picMk id="74" creationId="{3D281AD3-0BF9-71E7-3163-567E160ED40C}"/>
          </ac:picMkLst>
        </pc:picChg>
        <pc:picChg chg="add del mod ord">
          <ac:chgData name="Theilen, Alex W" userId="a7301c77-de13-497d-a5aa-873fac72b27f" providerId="ADAL" clId="{B419ED29-39EB-4D60-8A36-73BB7F220AA3}" dt="2022-12-08T01:22:27.552" v="133"/>
          <ac:picMkLst>
            <pc:docMk/>
            <pc:sldMk cId="2733619581" sldId="302"/>
            <ac:picMk id="77" creationId="{E627C92A-8909-95A8-EDB0-D3BC3C3186A4}"/>
          </ac:picMkLst>
        </pc:picChg>
        <pc:picChg chg="add del mod">
          <ac:chgData name="Theilen, Alex W" userId="a7301c77-de13-497d-a5aa-873fac72b27f" providerId="ADAL" clId="{B419ED29-39EB-4D60-8A36-73BB7F220AA3}" dt="2022-12-08T01:22:28.847" v="135"/>
          <ac:picMkLst>
            <pc:docMk/>
            <pc:sldMk cId="2733619581" sldId="302"/>
            <ac:picMk id="78" creationId="{3331975C-46EF-3B9D-D3B8-031D540DF860}"/>
          </ac:picMkLst>
        </pc:picChg>
        <pc:picChg chg="add del mod ord">
          <ac:chgData name="Theilen, Alex W" userId="a7301c77-de13-497d-a5aa-873fac72b27f" providerId="ADAL" clId="{B419ED29-39EB-4D60-8A36-73BB7F220AA3}" dt="2022-12-08T01:23:20.943" v="136"/>
          <ac:picMkLst>
            <pc:docMk/>
            <pc:sldMk cId="2733619581" sldId="302"/>
            <ac:picMk id="81" creationId="{11021265-A009-089A-70C8-9276B8F6E33D}"/>
          </ac:picMkLst>
        </pc:picChg>
        <pc:picChg chg="add del mod">
          <ac:chgData name="Theilen, Alex W" userId="a7301c77-de13-497d-a5aa-873fac72b27f" providerId="ADAL" clId="{B419ED29-39EB-4D60-8A36-73BB7F220AA3}" dt="2022-12-08T01:24:14.522" v="137" actId="478"/>
          <ac:picMkLst>
            <pc:docMk/>
            <pc:sldMk cId="2733619581" sldId="302"/>
            <ac:picMk id="82" creationId="{FCE6620A-22F3-39BC-E5CB-27B580E85958}"/>
          </ac:picMkLst>
        </pc:picChg>
        <pc:picChg chg="add del mod">
          <ac:chgData name="Theilen, Alex W" userId="a7301c77-de13-497d-a5aa-873fac72b27f" providerId="ADAL" clId="{B419ED29-39EB-4D60-8A36-73BB7F220AA3}" dt="2022-12-08T01:24:55.226" v="140"/>
          <ac:picMkLst>
            <pc:docMk/>
            <pc:sldMk cId="2733619581" sldId="302"/>
            <ac:picMk id="87" creationId="{6685B649-DAE7-315C-B323-2AB25DB952D4}"/>
          </ac:picMkLst>
        </pc:picChg>
        <pc:picChg chg="add del mod">
          <ac:chgData name="Theilen, Alex W" userId="a7301c77-de13-497d-a5aa-873fac72b27f" providerId="ADAL" clId="{B419ED29-39EB-4D60-8A36-73BB7F220AA3}" dt="2022-12-08T01:24:56.753" v="142"/>
          <ac:picMkLst>
            <pc:docMk/>
            <pc:sldMk cId="2733619581" sldId="302"/>
            <ac:picMk id="88" creationId="{20829792-C561-C8A2-60F7-DF6FCDB09507}"/>
          </ac:picMkLst>
        </pc:picChg>
        <pc:picChg chg="add del mod ord">
          <ac:chgData name="Theilen, Alex W" userId="a7301c77-de13-497d-a5aa-873fac72b27f" providerId="ADAL" clId="{B419ED29-39EB-4D60-8A36-73BB7F220AA3}" dt="2022-12-08T01:25:49.404" v="143"/>
          <ac:picMkLst>
            <pc:docMk/>
            <pc:sldMk cId="2733619581" sldId="302"/>
            <ac:picMk id="91" creationId="{C6E622E9-63C0-3EEA-2F1D-2D80D1382082}"/>
          </ac:picMkLst>
        </pc:picChg>
        <pc:picChg chg="add mod">
          <ac:chgData name="Theilen, Alex W" userId="a7301c77-de13-497d-a5aa-873fac72b27f" providerId="ADAL" clId="{B419ED29-39EB-4D60-8A36-73BB7F220AA3}" dt="2022-12-08T01:25:49.404" v="143"/>
          <ac:picMkLst>
            <pc:docMk/>
            <pc:sldMk cId="2733619581" sldId="302"/>
            <ac:picMk id="92" creationId="{98187334-F9F6-3630-76EE-6C046953BF64}"/>
          </ac:picMkLst>
        </pc:picChg>
      </pc:sldChg>
    </pc:docChg>
  </pc:docChgLst>
  <pc:docChgLst>
    <pc:chgData name="Adams, Chloe N" userId="5f9f4ec6-cc77-4c6b-bd6c-2869ea7783c7" providerId="ADAL" clId="{15A077AF-677B-486E-AE87-CB5E2E51D07B}"/>
    <pc:docChg chg="undo redo custSel delSld modSld">
      <pc:chgData name="Adams, Chloe N" userId="5f9f4ec6-cc77-4c6b-bd6c-2869ea7783c7" providerId="ADAL" clId="{15A077AF-677B-486E-AE87-CB5E2E51D07B}" dt="2022-12-08T02:36:38.719" v="1583" actId="207"/>
      <pc:docMkLst>
        <pc:docMk/>
      </pc:docMkLst>
      <pc:sldChg chg="modSp mod modTransition">
        <pc:chgData name="Adams, Chloe N" userId="5f9f4ec6-cc77-4c6b-bd6c-2869ea7783c7" providerId="ADAL" clId="{15A077AF-677B-486E-AE87-CB5E2E51D07B}" dt="2022-12-08T02:19:02.505" v="1524" actId="1076"/>
        <pc:sldMkLst>
          <pc:docMk/>
          <pc:sldMk cId="2259308896" sldId="256"/>
        </pc:sldMkLst>
        <pc:picChg chg="mod">
          <ac:chgData name="Adams, Chloe N" userId="5f9f4ec6-cc77-4c6b-bd6c-2869ea7783c7" providerId="ADAL" clId="{15A077AF-677B-486E-AE87-CB5E2E51D07B}" dt="2022-12-08T02:19:02.505" v="1524" actId="1076"/>
          <ac:picMkLst>
            <pc:docMk/>
            <pc:sldMk cId="2259308896" sldId="256"/>
            <ac:picMk id="2" creationId="{5E211012-031B-E4B2-B428-48ACCE444E44}"/>
          </ac:picMkLst>
        </pc:picChg>
      </pc:sldChg>
      <pc:sldChg chg="modSp mod">
        <pc:chgData name="Adams, Chloe N" userId="5f9f4ec6-cc77-4c6b-bd6c-2869ea7783c7" providerId="ADAL" clId="{15A077AF-677B-486E-AE87-CB5E2E51D07B}" dt="2022-12-08T02:19:17.028" v="1526" actId="1076"/>
        <pc:sldMkLst>
          <pc:docMk/>
          <pc:sldMk cId="4212917468" sldId="260"/>
        </pc:sldMkLst>
        <pc:graphicFrameChg chg="mod">
          <ac:chgData name="Adams, Chloe N" userId="5f9f4ec6-cc77-4c6b-bd6c-2869ea7783c7" providerId="ADAL" clId="{15A077AF-677B-486E-AE87-CB5E2E51D07B}" dt="2022-12-07T23:28:18.956" v="664" actId="20577"/>
          <ac:graphicFrameMkLst>
            <pc:docMk/>
            <pc:sldMk cId="4212917468" sldId="260"/>
            <ac:graphicFrameMk id="3" creationId="{0A48AFB5-797C-523B-C9FE-9A25F1A5F619}"/>
          </ac:graphicFrameMkLst>
        </pc:graphicFrameChg>
        <pc:picChg chg="mod">
          <ac:chgData name="Adams, Chloe N" userId="5f9f4ec6-cc77-4c6b-bd6c-2869ea7783c7" providerId="ADAL" clId="{15A077AF-677B-486E-AE87-CB5E2E51D07B}" dt="2022-12-08T02:19:17.028" v="1526" actId="1076"/>
          <ac:picMkLst>
            <pc:docMk/>
            <pc:sldMk cId="4212917468" sldId="260"/>
            <ac:picMk id="4" creationId="{F75E5C9F-69CD-CD76-5629-4F3BA87A8A9A}"/>
          </ac:picMkLst>
        </pc:picChg>
      </pc:sldChg>
      <pc:sldChg chg="modSp mod modNotesTx">
        <pc:chgData name="Adams, Chloe N" userId="5f9f4ec6-cc77-4c6b-bd6c-2869ea7783c7" providerId="ADAL" clId="{15A077AF-677B-486E-AE87-CB5E2E51D07B}" dt="2022-12-08T02:19:07.978" v="1525" actId="1076"/>
        <pc:sldMkLst>
          <pc:docMk/>
          <pc:sldMk cId="1527386939" sldId="261"/>
        </pc:sldMkLst>
        <pc:graphicFrameChg chg="mod">
          <ac:chgData name="Adams, Chloe N" userId="5f9f4ec6-cc77-4c6b-bd6c-2869ea7783c7" providerId="ADAL" clId="{15A077AF-677B-486E-AE87-CB5E2E51D07B}" dt="2022-12-07T21:15:08.636" v="616" actId="20577"/>
          <ac:graphicFrameMkLst>
            <pc:docMk/>
            <pc:sldMk cId="1527386939" sldId="261"/>
            <ac:graphicFrameMk id="6" creationId="{7F8BEA6F-17D6-A428-6D97-5CF137B5575F}"/>
          </ac:graphicFrameMkLst>
        </pc:graphicFrameChg>
        <pc:picChg chg="mod">
          <ac:chgData name="Adams, Chloe N" userId="5f9f4ec6-cc77-4c6b-bd6c-2869ea7783c7" providerId="ADAL" clId="{15A077AF-677B-486E-AE87-CB5E2E51D07B}" dt="2022-12-08T02:19:07.978" v="1525" actId="1076"/>
          <ac:picMkLst>
            <pc:docMk/>
            <pc:sldMk cId="1527386939" sldId="261"/>
            <ac:picMk id="5" creationId="{066EA3DA-DE02-C8DD-E8DB-74470A4C83D4}"/>
          </ac:picMkLst>
        </pc:picChg>
      </pc:sldChg>
      <pc:sldChg chg="modSp mod">
        <pc:chgData name="Adams, Chloe N" userId="5f9f4ec6-cc77-4c6b-bd6c-2869ea7783c7" providerId="ADAL" clId="{15A077AF-677B-486E-AE87-CB5E2E51D07B}" dt="2022-12-08T02:28:22.320" v="1551" actId="20577"/>
        <pc:sldMkLst>
          <pc:docMk/>
          <pc:sldMk cId="700209266" sldId="264"/>
        </pc:sldMkLst>
        <pc:spChg chg="mod">
          <ac:chgData name="Adams, Chloe N" userId="5f9f4ec6-cc77-4c6b-bd6c-2869ea7783c7" providerId="ADAL" clId="{15A077AF-677B-486E-AE87-CB5E2E51D07B}" dt="2022-12-08T02:28:22.320" v="1551" actId="20577"/>
          <ac:spMkLst>
            <pc:docMk/>
            <pc:sldMk cId="700209266" sldId="264"/>
            <ac:spMk id="3" creationId="{9B26A33D-440F-4FB3-80F4-82E5405669BC}"/>
          </ac:spMkLst>
        </pc:spChg>
        <pc:picChg chg="mod">
          <ac:chgData name="Adams, Chloe N" userId="5f9f4ec6-cc77-4c6b-bd6c-2869ea7783c7" providerId="ADAL" clId="{15A077AF-677B-486E-AE87-CB5E2E51D07B}" dt="2022-12-08T02:20:15.412" v="1537" actId="1076"/>
          <ac:picMkLst>
            <pc:docMk/>
            <pc:sldMk cId="700209266" sldId="264"/>
            <ac:picMk id="55" creationId="{107B5A9E-AD1F-90BA-22CD-E3026ADB8BE4}"/>
          </ac:picMkLst>
        </pc:picChg>
      </pc:sldChg>
      <pc:sldChg chg="modSp mod">
        <pc:chgData name="Adams, Chloe N" userId="5f9f4ec6-cc77-4c6b-bd6c-2869ea7783c7" providerId="ADAL" clId="{15A077AF-677B-486E-AE87-CB5E2E51D07B}" dt="2022-12-08T02:18:43.394" v="1522" actId="1076"/>
        <pc:sldMkLst>
          <pc:docMk/>
          <pc:sldMk cId="2865516803" sldId="285"/>
        </pc:sldMkLst>
        <pc:spChg chg="mod">
          <ac:chgData name="Adams, Chloe N" userId="5f9f4ec6-cc77-4c6b-bd6c-2869ea7783c7" providerId="ADAL" clId="{15A077AF-677B-486E-AE87-CB5E2E51D07B}" dt="2022-12-07T23:49:02.045" v="1351" actId="20577"/>
          <ac:spMkLst>
            <pc:docMk/>
            <pc:sldMk cId="2865516803" sldId="285"/>
            <ac:spMk id="3" creationId="{7D3013DE-E152-023A-478C-DE57683B0210}"/>
          </ac:spMkLst>
        </pc:spChg>
        <pc:spChg chg="mod">
          <ac:chgData name="Adams, Chloe N" userId="5f9f4ec6-cc77-4c6b-bd6c-2869ea7783c7" providerId="ADAL" clId="{15A077AF-677B-486E-AE87-CB5E2E51D07B}" dt="2022-12-07T23:48:50.662" v="1350" actId="313"/>
          <ac:spMkLst>
            <pc:docMk/>
            <pc:sldMk cId="2865516803" sldId="285"/>
            <ac:spMk id="4" creationId="{B2E62930-0A17-AC5E-5E6D-C7A40C288FF0}"/>
          </ac:spMkLst>
        </pc:spChg>
        <pc:spChg chg="mod">
          <ac:chgData name="Adams, Chloe N" userId="5f9f4ec6-cc77-4c6b-bd6c-2869ea7783c7" providerId="ADAL" clId="{15A077AF-677B-486E-AE87-CB5E2E51D07B}" dt="2022-12-07T23:46:52.842" v="1119" actId="20577"/>
          <ac:spMkLst>
            <pc:docMk/>
            <pc:sldMk cId="2865516803" sldId="285"/>
            <ac:spMk id="17" creationId="{2E515EA5-0028-5ADD-5960-3671AA8A566B}"/>
          </ac:spMkLst>
        </pc:spChg>
        <pc:picChg chg="mod">
          <ac:chgData name="Adams, Chloe N" userId="5f9f4ec6-cc77-4c6b-bd6c-2869ea7783c7" providerId="ADAL" clId="{15A077AF-677B-486E-AE87-CB5E2E51D07B}" dt="2022-12-08T02:18:43.394" v="1522" actId="1076"/>
          <ac:picMkLst>
            <pc:docMk/>
            <pc:sldMk cId="2865516803" sldId="285"/>
            <ac:picMk id="19" creationId="{3E71F47A-5600-243E-41D3-AD18AF505F55}"/>
          </ac:picMkLst>
        </pc:picChg>
      </pc:sldChg>
      <pc:sldChg chg="modSp mod">
        <pc:chgData name="Adams, Chloe N" userId="5f9f4ec6-cc77-4c6b-bd6c-2869ea7783c7" providerId="ADAL" clId="{15A077AF-677B-486E-AE87-CB5E2E51D07B}" dt="2022-12-08T02:20:23.543" v="1538" actId="1076"/>
        <pc:sldMkLst>
          <pc:docMk/>
          <pc:sldMk cId="2380840036" sldId="287"/>
        </pc:sldMkLst>
        <pc:picChg chg="mod">
          <ac:chgData name="Adams, Chloe N" userId="5f9f4ec6-cc77-4c6b-bd6c-2869ea7783c7" providerId="ADAL" clId="{15A077AF-677B-486E-AE87-CB5E2E51D07B}" dt="2022-12-08T02:20:23.543" v="1538" actId="1076"/>
          <ac:picMkLst>
            <pc:docMk/>
            <pc:sldMk cId="2380840036" sldId="287"/>
            <ac:picMk id="62" creationId="{01117F06-C280-D224-97F3-706FAEB24FC1}"/>
          </ac:picMkLst>
        </pc:picChg>
      </pc:sldChg>
      <pc:sldChg chg="modSp mod">
        <pc:chgData name="Adams, Chloe N" userId="5f9f4ec6-cc77-4c6b-bd6c-2869ea7783c7" providerId="ADAL" clId="{15A077AF-677B-486E-AE87-CB5E2E51D07B}" dt="2022-12-08T02:20:44.418" v="1541" actId="1076"/>
        <pc:sldMkLst>
          <pc:docMk/>
          <pc:sldMk cId="661698047" sldId="291"/>
        </pc:sldMkLst>
        <pc:picChg chg="mod">
          <ac:chgData name="Adams, Chloe N" userId="5f9f4ec6-cc77-4c6b-bd6c-2869ea7783c7" providerId="ADAL" clId="{15A077AF-677B-486E-AE87-CB5E2E51D07B}" dt="2022-12-08T02:20:44.418" v="1541" actId="1076"/>
          <ac:picMkLst>
            <pc:docMk/>
            <pc:sldMk cId="661698047" sldId="291"/>
            <ac:picMk id="25" creationId="{F1EDF732-0F3A-3BA9-16FA-F7B4543C9E70}"/>
          </ac:picMkLst>
        </pc:picChg>
      </pc:sldChg>
      <pc:sldChg chg="modSp mod">
        <pc:chgData name="Adams, Chloe N" userId="5f9f4ec6-cc77-4c6b-bd6c-2869ea7783c7" providerId="ADAL" clId="{15A077AF-677B-486E-AE87-CB5E2E51D07B}" dt="2022-12-08T02:20:51.301" v="1543" actId="1076"/>
        <pc:sldMkLst>
          <pc:docMk/>
          <pc:sldMk cId="1790128815" sldId="292"/>
        </pc:sldMkLst>
        <pc:picChg chg="mod">
          <ac:chgData name="Adams, Chloe N" userId="5f9f4ec6-cc77-4c6b-bd6c-2869ea7783c7" providerId="ADAL" clId="{15A077AF-677B-486E-AE87-CB5E2E51D07B}" dt="2022-12-08T02:20:51.301" v="1543" actId="1076"/>
          <ac:picMkLst>
            <pc:docMk/>
            <pc:sldMk cId="1790128815" sldId="292"/>
            <ac:picMk id="6" creationId="{229AFDDC-E8CC-8443-7656-2808D64C7E55}"/>
          </ac:picMkLst>
        </pc:picChg>
      </pc:sldChg>
      <pc:sldChg chg="modSp mod modNotesTx">
        <pc:chgData name="Adams, Chloe N" userId="5f9f4ec6-cc77-4c6b-bd6c-2869ea7783c7" providerId="ADAL" clId="{15A077AF-677B-486E-AE87-CB5E2E51D07B}" dt="2022-12-08T02:36:38.719" v="1583" actId="207"/>
        <pc:sldMkLst>
          <pc:docMk/>
          <pc:sldMk cId="2818520410" sldId="293"/>
        </pc:sldMkLst>
        <pc:spChg chg="mod">
          <ac:chgData name="Adams, Chloe N" userId="5f9f4ec6-cc77-4c6b-bd6c-2869ea7783c7" providerId="ADAL" clId="{15A077AF-677B-486E-AE87-CB5E2E51D07B}" dt="2022-12-08T02:36:38.719" v="1583" actId="207"/>
          <ac:spMkLst>
            <pc:docMk/>
            <pc:sldMk cId="2818520410" sldId="293"/>
            <ac:spMk id="4" creationId="{3FA7DAB2-CF89-DD1A-40CE-813386C5C52D}"/>
          </ac:spMkLst>
        </pc:spChg>
        <pc:picChg chg="mod">
          <ac:chgData name="Adams, Chloe N" userId="5f9f4ec6-cc77-4c6b-bd6c-2869ea7783c7" providerId="ADAL" clId="{15A077AF-677B-486E-AE87-CB5E2E51D07B}" dt="2022-12-08T02:21:19.709" v="1549" actId="1076"/>
          <ac:picMkLst>
            <pc:docMk/>
            <pc:sldMk cId="2818520410" sldId="293"/>
            <ac:picMk id="2" creationId="{79178C4C-B4A7-5F5B-DB18-0ABA7DAA5179}"/>
          </ac:picMkLst>
        </pc:picChg>
      </pc:sldChg>
      <pc:sldChg chg="modSp mod">
        <pc:chgData name="Adams, Chloe N" userId="5f9f4ec6-cc77-4c6b-bd6c-2869ea7783c7" providerId="ADAL" clId="{15A077AF-677B-486E-AE87-CB5E2E51D07B}" dt="2022-12-08T02:19:23.525" v="1527" actId="1076"/>
        <pc:sldMkLst>
          <pc:docMk/>
          <pc:sldMk cId="3978787861" sldId="295"/>
        </pc:sldMkLst>
        <pc:spChg chg="mod">
          <ac:chgData name="Adams, Chloe N" userId="5f9f4ec6-cc77-4c6b-bd6c-2869ea7783c7" providerId="ADAL" clId="{15A077AF-677B-486E-AE87-CB5E2E51D07B}" dt="2022-12-07T23:50:28.541" v="1425" actId="20577"/>
          <ac:spMkLst>
            <pc:docMk/>
            <pc:sldMk cId="3978787861" sldId="295"/>
            <ac:spMk id="5" creationId="{236B2548-AB7B-0D54-F35A-EDE27A4A8712}"/>
          </ac:spMkLst>
        </pc:spChg>
        <pc:picChg chg="mod">
          <ac:chgData name="Adams, Chloe N" userId="5f9f4ec6-cc77-4c6b-bd6c-2869ea7783c7" providerId="ADAL" clId="{15A077AF-677B-486E-AE87-CB5E2E51D07B}" dt="2022-12-08T02:19:23.525" v="1527" actId="1076"/>
          <ac:picMkLst>
            <pc:docMk/>
            <pc:sldMk cId="3978787861" sldId="295"/>
            <ac:picMk id="4" creationId="{B4FA1A86-AD4C-3D4E-0185-1D8D15CEC62C}"/>
          </ac:picMkLst>
        </pc:picChg>
      </pc:sldChg>
      <pc:sldChg chg="modSp mod">
        <pc:chgData name="Adams, Chloe N" userId="5f9f4ec6-cc77-4c6b-bd6c-2869ea7783c7" providerId="ADAL" clId="{15A077AF-677B-486E-AE87-CB5E2E51D07B}" dt="2022-12-08T02:19:39.343" v="1528" actId="1076"/>
        <pc:sldMkLst>
          <pc:docMk/>
          <pc:sldMk cId="2067019233" sldId="296"/>
        </pc:sldMkLst>
        <pc:spChg chg="mod">
          <ac:chgData name="Adams, Chloe N" userId="5f9f4ec6-cc77-4c6b-bd6c-2869ea7783c7" providerId="ADAL" clId="{15A077AF-677B-486E-AE87-CB5E2E51D07B}" dt="2022-12-08T02:06:38.164" v="1511" actId="20577"/>
          <ac:spMkLst>
            <pc:docMk/>
            <pc:sldMk cId="2067019233" sldId="296"/>
            <ac:spMk id="3" creationId="{96120377-8F6A-A112-C1D0-6F634ED65E38}"/>
          </ac:spMkLst>
        </pc:spChg>
        <pc:picChg chg="mod">
          <ac:chgData name="Adams, Chloe N" userId="5f9f4ec6-cc77-4c6b-bd6c-2869ea7783c7" providerId="ADAL" clId="{15A077AF-677B-486E-AE87-CB5E2E51D07B}" dt="2022-12-08T02:19:39.343" v="1528" actId="1076"/>
          <ac:picMkLst>
            <pc:docMk/>
            <pc:sldMk cId="2067019233" sldId="296"/>
            <ac:picMk id="56" creationId="{6EF73944-C9FD-995B-D8E4-946B98A35612}"/>
          </ac:picMkLst>
        </pc:picChg>
      </pc:sldChg>
      <pc:sldChg chg="modSp mod">
        <pc:chgData name="Adams, Chloe N" userId="5f9f4ec6-cc77-4c6b-bd6c-2869ea7783c7" providerId="ADAL" clId="{15A077AF-677B-486E-AE87-CB5E2E51D07B}" dt="2022-12-08T02:20:29.949" v="1539" actId="1076"/>
        <pc:sldMkLst>
          <pc:docMk/>
          <pc:sldMk cId="820149807" sldId="297"/>
        </pc:sldMkLst>
        <pc:spChg chg="mod">
          <ac:chgData name="Adams, Chloe N" userId="5f9f4ec6-cc77-4c6b-bd6c-2869ea7783c7" providerId="ADAL" clId="{15A077AF-677B-486E-AE87-CB5E2E51D07B}" dt="2022-12-07T23:52:01.828" v="1490" actId="27636"/>
          <ac:spMkLst>
            <pc:docMk/>
            <pc:sldMk cId="820149807" sldId="297"/>
            <ac:spMk id="4" creationId="{F9649544-33D8-C5D9-F219-2BD3F53C08B0}"/>
          </ac:spMkLst>
        </pc:spChg>
        <pc:picChg chg="mod">
          <ac:chgData name="Adams, Chloe N" userId="5f9f4ec6-cc77-4c6b-bd6c-2869ea7783c7" providerId="ADAL" clId="{15A077AF-677B-486E-AE87-CB5E2E51D07B}" dt="2022-12-08T02:20:29.949" v="1539" actId="1076"/>
          <ac:picMkLst>
            <pc:docMk/>
            <pc:sldMk cId="820149807" sldId="297"/>
            <ac:picMk id="43" creationId="{316E88EB-34BC-F834-89E9-37640E99AF12}"/>
          </ac:picMkLst>
        </pc:picChg>
      </pc:sldChg>
      <pc:sldChg chg="modSp mod">
        <pc:chgData name="Adams, Chloe N" userId="5f9f4ec6-cc77-4c6b-bd6c-2869ea7783c7" providerId="ADAL" clId="{15A077AF-677B-486E-AE87-CB5E2E51D07B}" dt="2022-12-08T02:20:38.720" v="1540" actId="1076"/>
        <pc:sldMkLst>
          <pc:docMk/>
          <pc:sldMk cId="4021612035" sldId="300"/>
        </pc:sldMkLst>
        <pc:picChg chg="mod">
          <ac:chgData name="Adams, Chloe N" userId="5f9f4ec6-cc77-4c6b-bd6c-2869ea7783c7" providerId="ADAL" clId="{15A077AF-677B-486E-AE87-CB5E2E51D07B}" dt="2022-12-08T02:20:38.720" v="1540" actId="1076"/>
          <ac:picMkLst>
            <pc:docMk/>
            <pc:sldMk cId="4021612035" sldId="300"/>
            <ac:picMk id="77" creationId="{AA38B036-9FA3-FDE5-D78B-500DD87A1EC7}"/>
          </ac:picMkLst>
        </pc:picChg>
      </pc:sldChg>
      <pc:sldChg chg="delSp modSp mod modNotesTx">
        <pc:chgData name="Adams, Chloe N" userId="5f9f4ec6-cc77-4c6b-bd6c-2869ea7783c7" providerId="ADAL" clId="{15A077AF-677B-486E-AE87-CB5E2E51D07B}" dt="2022-12-08T02:20:08.313" v="1536" actId="1035"/>
        <pc:sldMkLst>
          <pc:docMk/>
          <pc:sldMk cId="1722072075" sldId="301"/>
        </pc:sldMkLst>
        <pc:spChg chg="del mod">
          <ac:chgData name="Adams, Chloe N" userId="5f9f4ec6-cc77-4c6b-bd6c-2869ea7783c7" providerId="ADAL" clId="{15A077AF-677B-486E-AE87-CB5E2E51D07B}" dt="2022-12-08T02:18:05.320" v="1518" actId="478"/>
          <ac:spMkLst>
            <pc:docMk/>
            <pc:sldMk cId="1722072075" sldId="301"/>
            <ac:spMk id="2" creationId="{68DBB1AE-C604-1665-51AB-658766327176}"/>
          </ac:spMkLst>
        </pc:spChg>
        <pc:spChg chg="mod">
          <ac:chgData name="Adams, Chloe N" userId="5f9f4ec6-cc77-4c6b-bd6c-2869ea7783c7" providerId="ADAL" clId="{15A077AF-677B-486E-AE87-CB5E2E51D07B}" dt="2022-12-08T02:20:08.313" v="1536" actId="1035"/>
          <ac:spMkLst>
            <pc:docMk/>
            <pc:sldMk cId="1722072075" sldId="301"/>
            <ac:spMk id="4" creationId="{99FDB1E0-DB08-10DB-DEA8-8F77EA26C7EC}"/>
          </ac:spMkLst>
        </pc:spChg>
        <pc:picChg chg="mod">
          <ac:chgData name="Adams, Chloe N" userId="5f9f4ec6-cc77-4c6b-bd6c-2869ea7783c7" providerId="ADAL" clId="{15A077AF-677B-486E-AE87-CB5E2E51D07B}" dt="2022-12-08T02:19:58.856" v="1530" actId="1076"/>
          <ac:picMkLst>
            <pc:docMk/>
            <pc:sldMk cId="1722072075" sldId="301"/>
            <ac:picMk id="32" creationId="{CE29D860-C85C-7B6E-69F6-4312EB28289C}"/>
          </ac:picMkLst>
        </pc:picChg>
      </pc:sldChg>
      <pc:sldChg chg="modSp mod modNotesTx">
        <pc:chgData name="Adams, Chloe N" userId="5f9f4ec6-cc77-4c6b-bd6c-2869ea7783c7" providerId="ADAL" clId="{15A077AF-677B-486E-AE87-CB5E2E51D07B}" dt="2022-12-08T02:19:52.423" v="1529" actId="1076"/>
        <pc:sldMkLst>
          <pc:docMk/>
          <pc:sldMk cId="2733619581" sldId="302"/>
        </pc:sldMkLst>
        <pc:spChg chg="mod">
          <ac:chgData name="Adams, Chloe N" userId="5f9f4ec6-cc77-4c6b-bd6c-2869ea7783c7" providerId="ADAL" clId="{15A077AF-677B-486E-AE87-CB5E2E51D07B}" dt="2022-12-07T23:34:07.316" v="665" actId="20577"/>
          <ac:spMkLst>
            <pc:docMk/>
            <pc:sldMk cId="2733619581" sldId="302"/>
            <ac:spMk id="4" creationId="{0F927BF9-68C2-6883-BA2C-9A14BAF09BAD}"/>
          </ac:spMkLst>
        </pc:spChg>
        <pc:picChg chg="mod">
          <ac:chgData name="Adams, Chloe N" userId="5f9f4ec6-cc77-4c6b-bd6c-2869ea7783c7" providerId="ADAL" clId="{15A077AF-677B-486E-AE87-CB5E2E51D07B}" dt="2022-12-08T02:19:52.423" v="1529" actId="1076"/>
          <ac:picMkLst>
            <pc:docMk/>
            <pc:sldMk cId="2733619581" sldId="302"/>
            <ac:picMk id="92" creationId="{98187334-F9F6-3630-76EE-6C046953BF64}"/>
          </ac:picMkLst>
        </pc:picChg>
      </pc:sldChg>
      <pc:sldChg chg="delSp modSp mod">
        <pc:chgData name="Adams, Chloe N" userId="5f9f4ec6-cc77-4c6b-bd6c-2869ea7783c7" providerId="ADAL" clId="{15A077AF-677B-486E-AE87-CB5E2E51D07B}" dt="2022-12-08T02:21:11.192" v="1548" actId="1076"/>
        <pc:sldMkLst>
          <pc:docMk/>
          <pc:sldMk cId="505972014" sldId="303"/>
        </pc:sldMkLst>
        <pc:spChg chg="del">
          <ac:chgData name="Adams, Chloe N" userId="5f9f4ec6-cc77-4c6b-bd6c-2869ea7783c7" providerId="ADAL" clId="{15A077AF-677B-486E-AE87-CB5E2E51D07B}" dt="2022-12-07T21:07:36.530" v="607" actId="478"/>
          <ac:spMkLst>
            <pc:docMk/>
            <pc:sldMk cId="505972014" sldId="303"/>
            <ac:spMk id="2" creationId="{97E541CA-C0DD-AAF7-C728-A05BC73C064F}"/>
          </ac:spMkLst>
        </pc:spChg>
        <pc:spChg chg="mod">
          <ac:chgData name="Adams, Chloe N" userId="5f9f4ec6-cc77-4c6b-bd6c-2869ea7783c7" providerId="ADAL" clId="{15A077AF-677B-486E-AE87-CB5E2E51D07B}" dt="2022-12-08T02:21:05.201" v="1547" actId="1076"/>
          <ac:spMkLst>
            <pc:docMk/>
            <pc:sldMk cId="505972014" sldId="303"/>
            <ac:spMk id="7" creationId="{EF9B4133-58A1-7FE2-6B39-02473C18BF62}"/>
          </ac:spMkLst>
        </pc:spChg>
        <pc:picChg chg="mod">
          <ac:chgData name="Adams, Chloe N" userId="5f9f4ec6-cc77-4c6b-bd6c-2869ea7783c7" providerId="ADAL" clId="{15A077AF-677B-486E-AE87-CB5E2E51D07B}" dt="2022-12-08T02:21:11.192" v="1548" actId="1076"/>
          <ac:picMkLst>
            <pc:docMk/>
            <pc:sldMk cId="505972014" sldId="303"/>
            <ac:picMk id="14" creationId="{E05F5FF7-1DDD-8F60-8E7E-5C16FD601131}"/>
          </ac:picMkLst>
        </pc:picChg>
      </pc:sldChg>
      <pc:sldChg chg="del">
        <pc:chgData name="Adams, Chloe N" userId="5f9f4ec6-cc77-4c6b-bd6c-2869ea7783c7" providerId="ADAL" clId="{15A077AF-677B-486E-AE87-CB5E2E51D07B}" dt="2022-12-07T21:08:30.876" v="608" actId="47"/>
        <pc:sldMkLst>
          <pc:docMk/>
          <pc:sldMk cId="1467829431" sldId="304"/>
        </pc:sldMkLst>
      </pc:sldChg>
    </pc:docChg>
  </pc:docChgLst>
  <pc:docChgLst>
    <pc:chgData name="Bruno, Cal N" userId="d793f05b-8ab4-4434-a272-a5df1d23bd98" providerId="ADAL" clId="{7AD78F0A-9E98-6E4C-9EC8-070C70BF1073}"/>
    <pc:docChg chg="custSel delSld modSld">
      <pc:chgData name="Bruno, Cal N" userId="d793f05b-8ab4-4434-a272-a5df1d23bd98" providerId="ADAL" clId="{7AD78F0A-9E98-6E4C-9EC8-070C70BF1073}" dt="2022-12-08T02:15:24.922" v="2990"/>
      <pc:docMkLst>
        <pc:docMk/>
      </pc:docMkLst>
      <pc:sldChg chg="modSp">
        <pc:chgData name="Bruno, Cal N" userId="d793f05b-8ab4-4434-a272-a5df1d23bd98" providerId="ADAL" clId="{7AD78F0A-9E98-6E4C-9EC8-070C70BF1073}" dt="2022-12-08T02:08:18.287" v="2966" actId="20577"/>
        <pc:sldMkLst>
          <pc:docMk/>
          <pc:sldMk cId="1527386939" sldId="261"/>
        </pc:sldMkLst>
        <pc:graphicFrameChg chg="mod">
          <ac:chgData name="Bruno, Cal N" userId="d793f05b-8ab4-4434-a272-a5df1d23bd98" providerId="ADAL" clId="{7AD78F0A-9E98-6E4C-9EC8-070C70BF1073}" dt="2022-12-08T02:08:18.287" v="2966" actId="20577"/>
          <ac:graphicFrameMkLst>
            <pc:docMk/>
            <pc:sldMk cId="1527386939" sldId="261"/>
            <ac:graphicFrameMk id="6" creationId="{7F8BEA6F-17D6-A428-6D97-5CF137B5575F}"/>
          </ac:graphicFrameMkLst>
        </pc:graphicFrameChg>
      </pc:sldChg>
      <pc:sldChg chg="addSp delSp modSp mod modTransition modAnim modNotesTx">
        <pc:chgData name="Bruno, Cal N" userId="d793f05b-8ab4-4434-a272-a5df1d23bd98" providerId="ADAL" clId="{7AD78F0A-9E98-6E4C-9EC8-070C70BF1073}" dt="2022-12-07T21:15:28.473" v="2960" actId="20577"/>
        <pc:sldMkLst>
          <pc:docMk/>
          <pc:sldMk cId="2865516803" sldId="285"/>
        </pc:sldMkLst>
        <pc:spChg chg="mod">
          <ac:chgData name="Bruno, Cal N" userId="d793f05b-8ab4-4434-a272-a5df1d23bd98" providerId="ADAL" clId="{7AD78F0A-9E98-6E4C-9EC8-070C70BF1073}" dt="2022-12-07T21:15:28.473" v="2960" actId="20577"/>
          <ac:spMkLst>
            <pc:docMk/>
            <pc:sldMk cId="2865516803" sldId="285"/>
            <ac:spMk id="4" creationId="{B2E62930-0A17-AC5E-5E6D-C7A40C288FF0}"/>
          </ac:spMkLst>
        </pc:spChg>
        <pc:picChg chg="add del mod">
          <ac:chgData name="Bruno, Cal N" userId="d793f05b-8ab4-4434-a272-a5df1d23bd98" providerId="ADAL" clId="{7AD78F0A-9E98-6E4C-9EC8-070C70BF1073}" dt="2022-12-07T21:03:25.457" v="2185"/>
          <ac:picMkLst>
            <pc:docMk/>
            <pc:sldMk cId="2865516803" sldId="285"/>
            <ac:picMk id="5" creationId="{FCA5360C-CAE8-C002-2DAA-79F6EB37604E}"/>
          </ac:picMkLst>
        </pc:picChg>
        <pc:picChg chg="add del mod">
          <ac:chgData name="Bruno, Cal N" userId="d793f05b-8ab4-4434-a272-a5df1d23bd98" providerId="ADAL" clId="{7AD78F0A-9E98-6E4C-9EC8-070C70BF1073}" dt="2022-12-07T21:13:10.628" v="2955"/>
          <ac:picMkLst>
            <pc:docMk/>
            <pc:sldMk cId="2865516803" sldId="285"/>
            <ac:picMk id="8" creationId="{FA19855B-C02A-5CBC-FE0D-5108ABD389C0}"/>
          </ac:picMkLst>
        </pc:picChg>
        <pc:picChg chg="add del mod">
          <ac:chgData name="Bruno, Cal N" userId="d793f05b-8ab4-4434-a272-a5df1d23bd98" providerId="ADAL" clId="{7AD78F0A-9E98-6E4C-9EC8-070C70BF1073}" dt="2022-12-07T21:13:27.299" v="2957"/>
          <ac:picMkLst>
            <pc:docMk/>
            <pc:sldMk cId="2865516803" sldId="285"/>
            <ac:picMk id="16" creationId="{49268DA2-7B33-F1E3-B8B0-7411603DAEB7}"/>
          </ac:picMkLst>
        </pc:picChg>
        <pc:picChg chg="add mod">
          <ac:chgData name="Bruno, Cal N" userId="d793f05b-8ab4-4434-a272-a5df1d23bd98" providerId="ADAL" clId="{7AD78F0A-9E98-6E4C-9EC8-070C70BF1073}" dt="2022-12-07T21:14:33.164" v="2958"/>
          <ac:picMkLst>
            <pc:docMk/>
            <pc:sldMk cId="2865516803" sldId="285"/>
            <ac:picMk id="19" creationId="{3E71F47A-5600-243E-41D3-AD18AF505F55}"/>
          </ac:picMkLst>
        </pc:picChg>
      </pc:sldChg>
      <pc:sldChg chg="addSp delSp modSp modTransition modAnim modNotesTx">
        <pc:chgData name="Bruno, Cal N" userId="d793f05b-8ab4-4434-a272-a5df1d23bd98" providerId="ADAL" clId="{7AD78F0A-9E98-6E4C-9EC8-070C70BF1073}" dt="2022-12-08T02:14:32.373" v="2988"/>
        <pc:sldMkLst>
          <pc:docMk/>
          <pc:sldMk cId="1790128815" sldId="292"/>
        </pc:sldMkLst>
        <pc:picChg chg="add del mod">
          <ac:chgData name="Bruno, Cal N" userId="d793f05b-8ab4-4434-a272-a5df1d23bd98" providerId="ADAL" clId="{7AD78F0A-9E98-6E4C-9EC8-070C70BF1073}" dt="2022-12-08T02:11:16.004" v="2970"/>
          <ac:picMkLst>
            <pc:docMk/>
            <pc:sldMk cId="1790128815" sldId="292"/>
            <ac:picMk id="2" creationId="{2B7E8814-B1BD-2668-C0B9-04AD62FB076A}"/>
          </ac:picMkLst>
        </pc:picChg>
        <pc:picChg chg="add del mod">
          <ac:chgData name="Bruno, Cal N" userId="d793f05b-8ab4-4434-a272-a5df1d23bd98" providerId="ADAL" clId="{7AD78F0A-9E98-6E4C-9EC8-070C70BF1073}" dt="2022-12-07T20:34:01.016" v="1"/>
          <ac:picMkLst>
            <pc:docMk/>
            <pc:sldMk cId="1790128815" sldId="292"/>
            <ac:picMk id="2" creationId="{605C071B-4263-B036-F4C1-F30C4466E620}"/>
          </ac:picMkLst>
        </pc:picChg>
        <pc:picChg chg="add del mod">
          <ac:chgData name="Bruno, Cal N" userId="d793f05b-8ab4-4434-a272-a5df1d23bd98" providerId="ADAL" clId="{7AD78F0A-9E98-6E4C-9EC8-070C70BF1073}" dt="2022-12-08T02:14:05.148" v="2987"/>
          <ac:picMkLst>
            <pc:docMk/>
            <pc:sldMk cId="1790128815" sldId="292"/>
            <ac:picMk id="4" creationId="{AFF728AD-BA9B-E014-F6B5-97FE42FE544E}"/>
          </ac:picMkLst>
        </pc:picChg>
        <pc:picChg chg="add del mod">
          <ac:chgData name="Bruno, Cal N" userId="d793f05b-8ab4-4434-a272-a5df1d23bd98" providerId="ADAL" clId="{7AD78F0A-9E98-6E4C-9EC8-070C70BF1073}" dt="2022-12-07T20:34:22.818" v="3"/>
          <ac:picMkLst>
            <pc:docMk/>
            <pc:sldMk cId="1790128815" sldId="292"/>
            <ac:picMk id="4" creationId="{D3D852A2-2582-4BA3-3C5D-43070FD611ED}"/>
          </ac:picMkLst>
        </pc:picChg>
        <pc:picChg chg="add mod">
          <ac:chgData name="Bruno, Cal N" userId="d793f05b-8ab4-4434-a272-a5df1d23bd98" providerId="ADAL" clId="{7AD78F0A-9E98-6E4C-9EC8-070C70BF1073}" dt="2022-12-08T02:14:32.373" v="2988"/>
          <ac:picMkLst>
            <pc:docMk/>
            <pc:sldMk cId="1790128815" sldId="292"/>
            <ac:picMk id="6" creationId="{229AFDDC-E8CC-8443-7656-2808D64C7E55}"/>
          </ac:picMkLst>
        </pc:picChg>
        <pc:picChg chg="add del mod">
          <ac:chgData name="Bruno, Cal N" userId="d793f05b-8ab4-4434-a272-a5df1d23bd98" providerId="ADAL" clId="{7AD78F0A-9E98-6E4C-9EC8-070C70BF1073}" dt="2022-12-07T21:05:23.722" v="2186"/>
          <ac:picMkLst>
            <pc:docMk/>
            <pc:sldMk cId="1790128815" sldId="292"/>
            <ac:picMk id="6" creationId="{ADF3D7D5-4680-6C71-CBD4-B631D8742C84}"/>
          </ac:picMkLst>
        </pc:picChg>
        <pc:picChg chg="add del mod">
          <ac:chgData name="Bruno, Cal N" userId="d793f05b-8ab4-4434-a272-a5df1d23bd98" providerId="ADAL" clId="{7AD78F0A-9E98-6E4C-9EC8-070C70BF1073}" dt="2022-12-07T21:06:41.706" v="2188"/>
          <ac:picMkLst>
            <pc:docMk/>
            <pc:sldMk cId="1790128815" sldId="292"/>
            <ac:picMk id="8" creationId="{2978C00F-98EF-7EF0-646C-DE9FD93DC7E8}"/>
          </ac:picMkLst>
        </pc:picChg>
        <pc:picChg chg="add del mod">
          <ac:chgData name="Bruno, Cal N" userId="d793f05b-8ab4-4434-a272-a5df1d23bd98" providerId="ADAL" clId="{7AD78F0A-9E98-6E4C-9EC8-070C70BF1073}" dt="2022-12-08T02:09:38.065" v="2968"/>
          <ac:picMkLst>
            <pc:docMk/>
            <pc:sldMk cId="1790128815" sldId="292"/>
            <ac:picMk id="9" creationId="{D12D8441-FB75-48DB-04DC-5D4D2869BD30}"/>
          </ac:picMkLst>
        </pc:picChg>
      </pc:sldChg>
      <pc:sldChg chg="addSp delSp modSp modTransition modAnim modNotesTx">
        <pc:chgData name="Bruno, Cal N" userId="d793f05b-8ab4-4434-a272-a5df1d23bd98" providerId="ADAL" clId="{7AD78F0A-9E98-6E4C-9EC8-070C70BF1073}" dt="2022-12-08T02:15:24.922" v="2990"/>
        <pc:sldMkLst>
          <pc:docMk/>
          <pc:sldMk cId="2818520410" sldId="293"/>
        </pc:sldMkLst>
        <pc:picChg chg="add mod">
          <ac:chgData name="Bruno, Cal N" userId="d793f05b-8ab4-4434-a272-a5df1d23bd98" providerId="ADAL" clId="{7AD78F0A-9E98-6E4C-9EC8-070C70BF1073}" dt="2022-12-08T02:15:24.922" v="2990"/>
          <ac:picMkLst>
            <pc:docMk/>
            <pc:sldMk cId="2818520410" sldId="293"/>
            <ac:picMk id="2" creationId="{79178C4C-B4A7-5F5B-DB18-0ABA7DAA5179}"/>
          </ac:picMkLst>
        </pc:picChg>
        <pc:picChg chg="add del mod">
          <ac:chgData name="Bruno, Cal N" userId="d793f05b-8ab4-4434-a272-a5df1d23bd98" providerId="ADAL" clId="{7AD78F0A-9E98-6E4C-9EC8-070C70BF1073}" dt="2022-12-07T21:00:50.923" v="2181"/>
          <ac:picMkLst>
            <pc:docMk/>
            <pc:sldMk cId="2818520410" sldId="293"/>
            <ac:picMk id="2" creationId="{DABBD9B9-C443-C0B9-3976-EF2BB36D4B2B}"/>
          </ac:picMkLst>
        </pc:picChg>
        <pc:picChg chg="add del mod">
          <ac:chgData name="Bruno, Cal N" userId="d793f05b-8ab4-4434-a272-a5df1d23bd98" providerId="ADAL" clId="{7AD78F0A-9E98-6E4C-9EC8-070C70BF1073}" dt="2022-12-08T02:15:08.442" v="2989"/>
          <ac:picMkLst>
            <pc:docMk/>
            <pc:sldMk cId="2818520410" sldId="293"/>
            <ac:picMk id="6" creationId="{2AD6153F-48C0-1BB0-585D-62DEFDC3715F}"/>
          </ac:picMkLst>
        </pc:picChg>
      </pc:sldChg>
      <pc:sldChg chg="addSp delSp modSp mod">
        <pc:chgData name="Bruno, Cal N" userId="d793f05b-8ab4-4434-a272-a5df1d23bd98" providerId="ADAL" clId="{7AD78F0A-9E98-6E4C-9EC8-070C70BF1073}" dt="2022-12-08T02:13:43.246" v="2986" actId="1076"/>
        <pc:sldMkLst>
          <pc:docMk/>
          <pc:sldMk cId="2067019233" sldId="296"/>
        </pc:sldMkLst>
        <pc:spChg chg="mod">
          <ac:chgData name="Bruno, Cal N" userId="d793f05b-8ab4-4434-a272-a5df1d23bd98" providerId="ADAL" clId="{7AD78F0A-9E98-6E4C-9EC8-070C70BF1073}" dt="2022-12-08T02:13:43.246" v="2986" actId="1076"/>
          <ac:spMkLst>
            <pc:docMk/>
            <pc:sldMk cId="2067019233" sldId="296"/>
            <ac:spMk id="6" creationId="{5E9A02C6-4C90-4B58-1A39-1C4A9EDCF6BD}"/>
          </ac:spMkLst>
        </pc:spChg>
        <pc:picChg chg="add del mod">
          <ac:chgData name="Bruno, Cal N" userId="d793f05b-8ab4-4434-a272-a5df1d23bd98" providerId="ADAL" clId="{7AD78F0A-9E98-6E4C-9EC8-070C70BF1073}" dt="2022-12-08T02:12:55.961" v="2976" actId="478"/>
          <ac:picMkLst>
            <pc:docMk/>
            <pc:sldMk cId="2067019233" sldId="296"/>
            <ac:picMk id="4" creationId="{2FBEBA2B-012C-6878-3978-414C14B347B8}"/>
          </ac:picMkLst>
        </pc:picChg>
        <pc:picChg chg="del">
          <ac:chgData name="Bruno, Cal N" userId="d793f05b-8ab4-4434-a272-a5df1d23bd98" providerId="ADAL" clId="{7AD78F0A-9E98-6E4C-9EC8-070C70BF1073}" dt="2022-12-08T02:12:18.039" v="2972" actId="478"/>
          <ac:picMkLst>
            <pc:docMk/>
            <pc:sldMk cId="2067019233" sldId="296"/>
            <ac:picMk id="7" creationId="{DB92FAAA-B438-8754-B9DE-86818A567F04}"/>
          </ac:picMkLst>
        </pc:picChg>
        <pc:picChg chg="add mod">
          <ac:chgData name="Bruno, Cal N" userId="d793f05b-8ab4-4434-a272-a5df1d23bd98" providerId="ADAL" clId="{7AD78F0A-9E98-6E4C-9EC8-070C70BF1073}" dt="2022-12-08T02:13:39.176" v="2985" actId="1076"/>
          <ac:picMkLst>
            <pc:docMk/>
            <pc:sldMk cId="2067019233" sldId="296"/>
            <ac:picMk id="8" creationId="{82E20C7C-1785-70C8-A3B3-665F725FDD08}"/>
          </ac:picMkLst>
        </pc:picChg>
      </pc:sldChg>
      <pc:sldChg chg="addSp delSp modSp modTransition modAnim modNotesTx">
        <pc:chgData name="Bruno, Cal N" userId="d793f05b-8ab4-4434-a272-a5df1d23bd98" providerId="ADAL" clId="{7AD78F0A-9E98-6E4C-9EC8-070C70BF1073}" dt="2022-12-07T21:16:41.629" v="2964"/>
        <pc:sldMkLst>
          <pc:docMk/>
          <pc:sldMk cId="505972014" sldId="303"/>
        </pc:sldMkLst>
        <pc:picChg chg="add del mod">
          <ac:chgData name="Bruno, Cal N" userId="d793f05b-8ab4-4434-a272-a5df1d23bd98" providerId="ADAL" clId="{7AD78F0A-9E98-6E4C-9EC8-070C70BF1073}" dt="2022-12-07T20:41:33.386" v="458"/>
          <ac:picMkLst>
            <pc:docMk/>
            <pc:sldMk cId="505972014" sldId="303"/>
            <ac:picMk id="9" creationId="{42812145-CA93-EE02-B604-679602FF2E50}"/>
          </ac:picMkLst>
        </pc:picChg>
        <pc:picChg chg="add del mod">
          <ac:chgData name="Bruno, Cal N" userId="d793f05b-8ab4-4434-a272-a5df1d23bd98" providerId="ADAL" clId="{7AD78F0A-9E98-6E4C-9EC8-070C70BF1073}" dt="2022-12-07T20:43:15.382" v="460"/>
          <ac:picMkLst>
            <pc:docMk/>
            <pc:sldMk cId="505972014" sldId="303"/>
            <ac:picMk id="10" creationId="{ADA31B31-E00E-A64A-E2D7-38A5BD6A3C4F}"/>
          </ac:picMkLst>
        </pc:picChg>
        <pc:picChg chg="add del mod">
          <ac:chgData name="Bruno, Cal N" userId="d793f05b-8ab4-4434-a272-a5df1d23bd98" providerId="ADAL" clId="{7AD78F0A-9E98-6E4C-9EC8-070C70BF1073}" dt="2022-12-07T20:48:42.047" v="1328"/>
          <ac:picMkLst>
            <pc:docMk/>
            <pc:sldMk cId="505972014" sldId="303"/>
            <ac:picMk id="11" creationId="{77EEC0E0-79C4-6F40-4718-B0B20A385DFE}"/>
          </ac:picMkLst>
        </pc:picChg>
        <pc:picChg chg="add del mod">
          <ac:chgData name="Bruno, Cal N" userId="d793f05b-8ab4-4434-a272-a5df1d23bd98" providerId="ADAL" clId="{7AD78F0A-9E98-6E4C-9EC8-070C70BF1073}" dt="2022-12-07T20:50:54.509" v="1330"/>
          <ac:picMkLst>
            <pc:docMk/>
            <pc:sldMk cId="505972014" sldId="303"/>
            <ac:picMk id="12" creationId="{68C943D7-CDB0-FF06-3E64-5403FF271C58}"/>
          </ac:picMkLst>
        </pc:picChg>
        <pc:picChg chg="add del mod">
          <ac:chgData name="Bruno, Cal N" userId="d793f05b-8ab4-4434-a272-a5df1d23bd98" providerId="ADAL" clId="{7AD78F0A-9E98-6E4C-9EC8-070C70BF1073}" dt="2022-12-07T21:16:02.893" v="2963"/>
          <ac:picMkLst>
            <pc:docMk/>
            <pc:sldMk cId="505972014" sldId="303"/>
            <ac:picMk id="13" creationId="{6CC22007-E74E-4425-77D7-EC3F416DD944}"/>
          </ac:picMkLst>
        </pc:picChg>
        <pc:picChg chg="add mod">
          <ac:chgData name="Bruno, Cal N" userId="d793f05b-8ab4-4434-a272-a5df1d23bd98" providerId="ADAL" clId="{7AD78F0A-9E98-6E4C-9EC8-070C70BF1073}" dt="2022-12-07T21:16:41.629" v="2964"/>
          <ac:picMkLst>
            <pc:docMk/>
            <pc:sldMk cId="505972014" sldId="303"/>
            <ac:picMk id="14" creationId="{E05F5FF7-1DDD-8F60-8E7E-5C16FD601131}"/>
          </ac:picMkLst>
        </pc:picChg>
      </pc:sldChg>
      <pc:sldChg chg="addSp delSp modSp del modTransition modAnim modNotesTx">
        <pc:chgData name="Bruno, Cal N" userId="d793f05b-8ab4-4434-a272-a5df1d23bd98" providerId="ADAL" clId="{7AD78F0A-9E98-6E4C-9EC8-070C70BF1073}" dt="2022-12-07T21:01:33.327" v="2183" actId="2696"/>
        <pc:sldMkLst>
          <pc:docMk/>
          <pc:sldMk cId="3153565499" sldId="304"/>
        </pc:sldMkLst>
        <pc:picChg chg="add del mod">
          <ac:chgData name="Bruno, Cal N" userId="d793f05b-8ab4-4434-a272-a5df1d23bd98" providerId="ADAL" clId="{7AD78F0A-9E98-6E4C-9EC8-070C70BF1073}" dt="2022-12-07T20:56:03.633" v="1791"/>
          <ac:picMkLst>
            <pc:docMk/>
            <pc:sldMk cId="3153565499" sldId="304"/>
            <ac:picMk id="6" creationId="{91246120-3EE6-8B2E-F1E7-C016B2D3AAC8}"/>
          </ac:picMkLst>
        </pc:picChg>
        <pc:picChg chg="add del mod">
          <ac:chgData name="Bruno, Cal N" userId="d793f05b-8ab4-4434-a272-a5df1d23bd98" providerId="ADAL" clId="{7AD78F0A-9E98-6E4C-9EC8-070C70BF1073}" dt="2022-12-07T20:57:10.919" v="1825"/>
          <ac:picMkLst>
            <pc:docMk/>
            <pc:sldMk cId="3153565499" sldId="304"/>
            <ac:picMk id="7" creationId="{ADFF0EC1-80FB-9A58-0DEC-4B772D04F788}"/>
          </ac:picMkLst>
        </pc:picChg>
      </pc:sldChg>
    </pc:docChg>
  </pc:docChgLst>
  <pc:docChgLst>
    <pc:chgData name="Adams, Chloe N" userId="5f9f4ec6-cc77-4c6b-bd6c-2869ea7783c7" providerId="ADAL" clId="{39DE3572-D61A-4011-A154-5AAEE2ACAE75}"/>
    <pc:docChg chg="modSld">
      <pc:chgData name="Adams, Chloe N" userId="5f9f4ec6-cc77-4c6b-bd6c-2869ea7783c7" providerId="ADAL" clId="{39DE3572-D61A-4011-A154-5AAEE2ACAE75}" dt="2023-01-19T00:06:39.507" v="21" actId="20577"/>
      <pc:docMkLst>
        <pc:docMk/>
      </pc:docMkLst>
      <pc:sldChg chg="modNotesTx">
        <pc:chgData name="Adams, Chloe N" userId="5f9f4ec6-cc77-4c6b-bd6c-2869ea7783c7" providerId="ADAL" clId="{39DE3572-D61A-4011-A154-5AAEE2ACAE75}" dt="2023-01-19T00:05:19.876" v="0" actId="20577"/>
        <pc:sldMkLst>
          <pc:docMk/>
          <pc:sldMk cId="2259308896" sldId="256"/>
        </pc:sldMkLst>
      </pc:sldChg>
      <pc:sldChg chg="modNotesTx">
        <pc:chgData name="Adams, Chloe N" userId="5f9f4ec6-cc77-4c6b-bd6c-2869ea7783c7" providerId="ADAL" clId="{39DE3572-D61A-4011-A154-5AAEE2ACAE75}" dt="2023-01-19T00:05:28.597" v="2" actId="20577"/>
        <pc:sldMkLst>
          <pc:docMk/>
          <pc:sldMk cId="1527386939" sldId="261"/>
        </pc:sldMkLst>
      </pc:sldChg>
      <pc:sldChg chg="modNotesTx">
        <pc:chgData name="Adams, Chloe N" userId="5f9f4ec6-cc77-4c6b-bd6c-2869ea7783c7" providerId="ADAL" clId="{39DE3572-D61A-4011-A154-5AAEE2ACAE75}" dt="2023-01-19T00:05:23.495" v="1" actId="20577"/>
        <pc:sldMkLst>
          <pc:docMk/>
          <pc:sldMk cId="2865516803" sldId="285"/>
        </pc:sldMkLst>
      </pc:sldChg>
      <pc:sldChg chg="modNotesTx">
        <pc:chgData name="Adams, Chloe N" userId="5f9f4ec6-cc77-4c6b-bd6c-2869ea7783c7" providerId="ADAL" clId="{39DE3572-D61A-4011-A154-5AAEE2ACAE75}" dt="2023-01-19T00:05:54.117" v="6" actId="20577"/>
        <pc:sldMkLst>
          <pc:docMk/>
          <pc:sldMk cId="2380840036" sldId="287"/>
        </pc:sldMkLst>
      </pc:sldChg>
      <pc:sldChg chg="modNotesTx">
        <pc:chgData name="Adams, Chloe N" userId="5f9f4ec6-cc77-4c6b-bd6c-2869ea7783c7" providerId="ADAL" clId="{39DE3572-D61A-4011-A154-5AAEE2ACAE75}" dt="2023-01-19T00:06:26.470" v="18" actId="20577"/>
        <pc:sldMkLst>
          <pc:docMk/>
          <pc:sldMk cId="661698047" sldId="291"/>
        </pc:sldMkLst>
      </pc:sldChg>
      <pc:sldChg chg="modNotesTx">
        <pc:chgData name="Adams, Chloe N" userId="5f9f4ec6-cc77-4c6b-bd6c-2869ea7783c7" providerId="ADAL" clId="{39DE3572-D61A-4011-A154-5AAEE2ACAE75}" dt="2023-01-19T00:06:13.026" v="11" actId="20577"/>
        <pc:sldMkLst>
          <pc:docMk/>
          <pc:sldMk cId="1790128815" sldId="292"/>
        </pc:sldMkLst>
      </pc:sldChg>
      <pc:sldChg chg="modNotesTx">
        <pc:chgData name="Adams, Chloe N" userId="5f9f4ec6-cc77-4c6b-bd6c-2869ea7783c7" providerId="ADAL" clId="{39DE3572-D61A-4011-A154-5AAEE2ACAE75}" dt="2023-01-19T00:06:39.507" v="21" actId="20577"/>
        <pc:sldMkLst>
          <pc:docMk/>
          <pc:sldMk cId="2818520410" sldId="293"/>
        </pc:sldMkLst>
      </pc:sldChg>
      <pc:sldChg chg="modNotesTx">
        <pc:chgData name="Adams, Chloe N" userId="5f9f4ec6-cc77-4c6b-bd6c-2869ea7783c7" providerId="ADAL" clId="{39DE3572-D61A-4011-A154-5AAEE2ACAE75}" dt="2023-01-19T00:05:36.115" v="3" actId="20577"/>
        <pc:sldMkLst>
          <pc:docMk/>
          <pc:sldMk cId="2067019233" sldId="296"/>
        </pc:sldMkLst>
      </pc:sldChg>
      <pc:sldChg chg="modNotesTx">
        <pc:chgData name="Adams, Chloe N" userId="5f9f4ec6-cc77-4c6b-bd6c-2869ea7783c7" providerId="ADAL" clId="{39DE3572-D61A-4011-A154-5AAEE2ACAE75}" dt="2023-01-19T00:05:57.981" v="7" actId="20577"/>
        <pc:sldMkLst>
          <pc:docMk/>
          <pc:sldMk cId="820149807" sldId="297"/>
        </pc:sldMkLst>
      </pc:sldChg>
      <pc:sldChg chg="modNotesTx">
        <pc:chgData name="Adams, Chloe N" userId="5f9f4ec6-cc77-4c6b-bd6c-2869ea7783c7" providerId="ADAL" clId="{39DE3572-D61A-4011-A154-5AAEE2ACAE75}" dt="2023-01-19T00:06:07.373" v="9" actId="20577"/>
        <pc:sldMkLst>
          <pc:docMk/>
          <pc:sldMk cId="2027845130" sldId="298"/>
        </pc:sldMkLst>
      </pc:sldChg>
      <pc:sldChg chg="modNotesTx">
        <pc:chgData name="Adams, Chloe N" userId="5f9f4ec6-cc77-4c6b-bd6c-2869ea7783c7" providerId="ADAL" clId="{39DE3572-D61A-4011-A154-5AAEE2ACAE75}" dt="2023-01-19T00:06:02.704" v="8" actId="20577"/>
        <pc:sldMkLst>
          <pc:docMk/>
          <pc:sldMk cId="4021612035" sldId="300"/>
        </pc:sldMkLst>
      </pc:sldChg>
      <pc:sldChg chg="modNotesTx">
        <pc:chgData name="Adams, Chloe N" userId="5f9f4ec6-cc77-4c6b-bd6c-2869ea7783c7" providerId="ADAL" clId="{39DE3572-D61A-4011-A154-5AAEE2ACAE75}" dt="2023-01-19T00:05:44.706" v="5" actId="20577"/>
        <pc:sldMkLst>
          <pc:docMk/>
          <pc:sldMk cId="1722072075" sldId="301"/>
        </pc:sldMkLst>
      </pc:sldChg>
      <pc:sldChg chg="modNotesTx">
        <pc:chgData name="Adams, Chloe N" userId="5f9f4ec6-cc77-4c6b-bd6c-2869ea7783c7" providerId="ADAL" clId="{39DE3572-D61A-4011-A154-5AAEE2ACAE75}" dt="2023-01-19T00:05:39.401" v="4" actId="20577"/>
        <pc:sldMkLst>
          <pc:docMk/>
          <pc:sldMk cId="2733619581" sldId="302"/>
        </pc:sldMkLst>
      </pc:sldChg>
      <pc:sldChg chg="modNotesTx">
        <pc:chgData name="Adams, Chloe N" userId="5f9f4ec6-cc77-4c6b-bd6c-2869ea7783c7" providerId="ADAL" clId="{39DE3572-D61A-4011-A154-5AAEE2ACAE75}" dt="2023-01-19T00:06:33.146" v="19" actId="20577"/>
        <pc:sldMkLst>
          <pc:docMk/>
          <pc:sldMk cId="505972014" sldId="303"/>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13097\OneDrive\Desktop\Business%20Analytics\Group%20project\BA%20project%20take%202!!.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13097\OneDrive\Desktop\Business%20Analytics\Group%20project\BA%20project%20take%202!!.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13097\OneDrive\Desktop\Business%20Analytics\Group%20project\BA%20project%20take%202!!.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13097\OneDrive\Desktop\Business%20Analytics\Group%20project\BA%20project%20take%202!!.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Loudness  Residual Plot</a:t>
            </a:r>
          </a:p>
        </c:rich>
      </c:tx>
      <c:layout>
        <c:manualLayout>
          <c:xMode val="edge"/>
          <c:yMode val="edge"/>
          <c:x val="0.19276916701201824"/>
          <c:y val="5.4607476391032514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5400" cap="rnd">
              <a:noFill/>
              <a:round/>
            </a:ln>
            <a:effectLst/>
          </c:spPr>
          <c:marker>
            <c:symbol val="circle"/>
            <c:size val="5"/>
            <c:spPr>
              <a:solidFill>
                <a:schemeClr val="accent2"/>
              </a:solidFill>
              <a:ln w="9525">
                <a:solidFill>
                  <a:schemeClr val="accent2"/>
                </a:solidFill>
              </a:ln>
              <a:effectLst/>
            </c:spPr>
          </c:marker>
          <c:xVal>
            <c:numRef>
              <c:f>'spotify_top_charts_22 (2)'!$F$2:$F$646</c:f>
              <c:numCache>
                <c:formatCode>General</c:formatCode>
                <c:ptCount val="645"/>
                <c:pt idx="0">
                  <c:v>-6.9</c:v>
                </c:pt>
                <c:pt idx="1">
                  <c:v>-5.484</c:v>
                </c:pt>
                <c:pt idx="2">
                  <c:v>-5.4210000000000003</c:v>
                </c:pt>
                <c:pt idx="3">
                  <c:v>-4.4240000000000004</c:v>
                </c:pt>
                <c:pt idx="4">
                  <c:v>-5.6920000000000002</c:v>
                </c:pt>
                <c:pt idx="5">
                  <c:v>-6.32</c:v>
                </c:pt>
                <c:pt idx="6">
                  <c:v>-3.5630000000000002</c:v>
                </c:pt>
                <c:pt idx="7">
                  <c:v>-7.3949999999999996</c:v>
                </c:pt>
                <c:pt idx="8">
                  <c:v>-3.35</c:v>
                </c:pt>
                <c:pt idx="9">
                  <c:v>-2.7240000000000002</c:v>
                </c:pt>
                <c:pt idx="10">
                  <c:v>-4.1749999999999998</c:v>
                </c:pt>
                <c:pt idx="11">
                  <c:v>-7.5190000000000001</c:v>
                </c:pt>
                <c:pt idx="12">
                  <c:v>-5.569</c:v>
                </c:pt>
                <c:pt idx="13">
                  <c:v>-6.3769999999999998</c:v>
                </c:pt>
                <c:pt idx="14">
                  <c:v>-8.2710000000000008</c:v>
                </c:pt>
                <c:pt idx="15">
                  <c:v>-5.2530000000000001</c:v>
                </c:pt>
                <c:pt idx="16">
                  <c:v>-4.51</c:v>
                </c:pt>
                <c:pt idx="17">
                  <c:v>-8.1170000000000009</c:v>
                </c:pt>
                <c:pt idx="18">
                  <c:v>-6.5430000000000001</c:v>
                </c:pt>
                <c:pt idx="19">
                  <c:v>-3.7450000000000001</c:v>
                </c:pt>
                <c:pt idx="20">
                  <c:v>-6.9409999999999998</c:v>
                </c:pt>
                <c:pt idx="21">
                  <c:v>-3.9550000000000001</c:v>
                </c:pt>
                <c:pt idx="22">
                  <c:v>-4.6269999999999998</c:v>
                </c:pt>
                <c:pt idx="23">
                  <c:v>-5.0439999999999996</c:v>
                </c:pt>
                <c:pt idx="24">
                  <c:v>-6.2679999999999998</c:v>
                </c:pt>
                <c:pt idx="25">
                  <c:v>-4.891</c:v>
                </c:pt>
                <c:pt idx="26">
                  <c:v>-5.9340000000000002</c:v>
                </c:pt>
                <c:pt idx="27">
                  <c:v>-6.33</c:v>
                </c:pt>
                <c:pt idx="28">
                  <c:v>-7.1779999999999999</c:v>
                </c:pt>
                <c:pt idx="29">
                  <c:v>-12.422000000000001</c:v>
                </c:pt>
                <c:pt idx="30">
                  <c:v>-8.5500000000000007</c:v>
                </c:pt>
                <c:pt idx="31">
                  <c:v>-8.2620000000000005</c:v>
                </c:pt>
                <c:pt idx="32">
                  <c:v>-2.81</c:v>
                </c:pt>
                <c:pt idx="33">
                  <c:v>-4.601</c:v>
                </c:pt>
                <c:pt idx="34">
                  <c:v>-6.5090000000000003</c:v>
                </c:pt>
                <c:pt idx="35">
                  <c:v>-2.9580000000000002</c:v>
                </c:pt>
                <c:pt idx="36">
                  <c:v>-8.516</c:v>
                </c:pt>
                <c:pt idx="37">
                  <c:v>-3.4630000000000001</c:v>
                </c:pt>
                <c:pt idx="38">
                  <c:v>-2.63</c:v>
                </c:pt>
                <c:pt idx="39">
                  <c:v>-5.6929999999999996</c:v>
                </c:pt>
                <c:pt idx="40">
                  <c:v>-3.7869999999999999</c:v>
                </c:pt>
                <c:pt idx="41">
                  <c:v>-7.8849999999999998</c:v>
                </c:pt>
                <c:pt idx="42">
                  <c:v>-4.6449999999999996</c:v>
                </c:pt>
                <c:pt idx="43">
                  <c:v>-5.726</c:v>
                </c:pt>
                <c:pt idx="44">
                  <c:v>-9.5510000000000002</c:v>
                </c:pt>
                <c:pt idx="45">
                  <c:v>-5.5090000000000003</c:v>
                </c:pt>
                <c:pt idx="46">
                  <c:v>-6.7249999999999996</c:v>
                </c:pt>
                <c:pt idx="47">
                  <c:v>-4.7759999999999998</c:v>
                </c:pt>
                <c:pt idx="48">
                  <c:v>-2.827</c:v>
                </c:pt>
                <c:pt idx="49">
                  <c:v>-4.5979999999999999</c:v>
                </c:pt>
                <c:pt idx="50">
                  <c:v>-5.1870000000000003</c:v>
                </c:pt>
                <c:pt idx="51">
                  <c:v>-7.2389999999999999</c:v>
                </c:pt>
                <c:pt idx="52">
                  <c:v>-5.5549999999999997</c:v>
                </c:pt>
                <c:pt idx="53">
                  <c:v>-5.4870000000000001</c:v>
                </c:pt>
                <c:pt idx="54">
                  <c:v>-8.81</c:v>
                </c:pt>
                <c:pt idx="55">
                  <c:v>-7.8929999999999998</c:v>
                </c:pt>
                <c:pt idx="56">
                  <c:v>-5.8659999999999997</c:v>
                </c:pt>
                <c:pt idx="57">
                  <c:v>-5.2690000000000001</c:v>
                </c:pt>
                <c:pt idx="58">
                  <c:v>-10.058999999999999</c:v>
                </c:pt>
                <c:pt idx="59">
                  <c:v>-3.4990000000000001</c:v>
                </c:pt>
                <c:pt idx="60">
                  <c:v>-5.6390000000000002</c:v>
                </c:pt>
                <c:pt idx="61">
                  <c:v>-6.6210000000000004</c:v>
                </c:pt>
                <c:pt idx="62">
                  <c:v>-3.6779999999999999</c:v>
                </c:pt>
                <c:pt idx="63">
                  <c:v>-5.899</c:v>
                </c:pt>
                <c:pt idx="64">
                  <c:v>-6.8120000000000003</c:v>
                </c:pt>
                <c:pt idx="65">
                  <c:v>-8.6969999999999992</c:v>
                </c:pt>
                <c:pt idx="66">
                  <c:v>-5.3719999999999999</c:v>
                </c:pt>
                <c:pt idx="67">
                  <c:v>-4.5720000000000001</c:v>
                </c:pt>
                <c:pt idx="68">
                  <c:v>-4.8079999999999998</c:v>
                </c:pt>
                <c:pt idx="69">
                  <c:v>-6.6269999999999998</c:v>
                </c:pt>
                <c:pt idx="70">
                  <c:v>-3.8050000000000002</c:v>
                </c:pt>
                <c:pt idx="71">
                  <c:v>-4.8049999999999997</c:v>
                </c:pt>
                <c:pt idx="72">
                  <c:v>-4.2089999999999996</c:v>
                </c:pt>
                <c:pt idx="73">
                  <c:v>-5.7619999999999996</c:v>
                </c:pt>
                <c:pt idx="74">
                  <c:v>-8.0289999999999999</c:v>
                </c:pt>
                <c:pt idx="75">
                  <c:v>-4.8920000000000003</c:v>
                </c:pt>
                <c:pt idx="76">
                  <c:v>-4.8659999999999997</c:v>
                </c:pt>
                <c:pt idx="77">
                  <c:v>-11.321999999999999</c:v>
                </c:pt>
                <c:pt idx="78">
                  <c:v>-6.8920000000000003</c:v>
                </c:pt>
                <c:pt idx="79">
                  <c:v>-4.2439999999999998</c:v>
                </c:pt>
                <c:pt idx="80">
                  <c:v>-4.7839999999999998</c:v>
                </c:pt>
                <c:pt idx="81">
                  <c:v>-5.702</c:v>
                </c:pt>
                <c:pt idx="82">
                  <c:v>-3.726</c:v>
                </c:pt>
                <c:pt idx="83">
                  <c:v>-4.806</c:v>
                </c:pt>
                <c:pt idx="84">
                  <c:v>-4.5209999999999999</c:v>
                </c:pt>
                <c:pt idx="85">
                  <c:v>-7.2220000000000004</c:v>
                </c:pt>
                <c:pt idx="86">
                  <c:v>-3.613</c:v>
                </c:pt>
                <c:pt idx="87">
                  <c:v>-6.181</c:v>
                </c:pt>
                <c:pt idx="88">
                  <c:v>-3.9060000000000001</c:v>
                </c:pt>
                <c:pt idx="89">
                  <c:v>-8.1069999999999993</c:v>
                </c:pt>
                <c:pt idx="90">
                  <c:v>-6.6340000000000003</c:v>
                </c:pt>
                <c:pt idx="91">
                  <c:v>-4.3739999999999997</c:v>
                </c:pt>
                <c:pt idx="92">
                  <c:v>-7.23</c:v>
                </c:pt>
                <c:pt idx="93">
                  <c:v>-4.3680000000000003</c:v>
                </c:pt>
                <c:pt idx="94">
                  <c:v>-3.8250000000000002</c:v>
                </c:pt>
                <c:pt idx="95">
                  <c:v>-4.0229999999999997</c:v>
                </c:pt>
                <c:pt idx="96">
                  <c:v>-7.2889999999999997</c:v>
                </c:pt>
                <c:pt idx="97">
                  <c:v>-11.814</c:v>
                </c:pt>
                <c:pt idx="98">
                  <c:v>-5.3949999999999996</c:v>
                </c:pt>
                <c:pt idx="99">
                  <c:v>-4.41</c:v>
                </c:pt>
                <c:pt idx="100">
                  <c:v>-3.323</c:v>
                </c:pt>
                <c:pt idx="101">
                  <c:v>-4.6159999999999997</c:v>
                </c:pt>
                <c:pt idx="102">
                  <c:v>-10.109</c:v>
                </c:pt>
                <c:pt idx="103">
                  <c:v>-6.6420000000000003</c:v>
                </c:pt>
                <c:pt idx="104">
                  <c:v>-10.624000000000001</c:v>
                </c:pt>
                <c:pt idx="105">
                  <c:v>-4.875</c:v>
                </c:pt>
                <c:pt idx="106">
                  <c:v>-5.6790000000000003</c:v>
                </c:pt>
                <c:pt idx="107">
                  <c:v>-9.9979999999999993</c:v>
                </c:pt>
                <c:pt idx="108">
                  <c:v>-6.4139999999999997</c:v>
                </c:pt>
                <c:pt idx="109">
                  <c:v>-3.0590000000000002</c:v>
                </c:pt>
                <c:pt idx="110">
                  <c:v>-7.2270000000000003</c:v>
                </c:pt>
                <c:pt idx="111">
                  <c:v>-4.524</c:v>
                </c:pt>
                <c:pt idx="112">
                  <c:v>-8.4090000000000007</c:v>
                </c:pt>
                <c:pt idx="113">
                  <c:v>-6.5410000000000004</c:v>
                </c:pt>
                <c:pt idx="114">
                  <c:v>-8.4920000000000009</c:v>
                </c:pt>
                <c:pt idx="115">
                  <c:v>-16.169</c:v>
                </c:pt>
                <c:pt idx="116">
                  <c:v>-6.0679999999999996</c:v>
                </c:pt>
                <c:pt idx="117">
                  <c:v>-6.87</c:v>
                </c:pt>
                <c:pt idx="118">
                  <c:v>-9.9179999999999993</c:v>
                </c:pt>
                <c:pt idx="119">
                  <c:v>-9.5790000000000006</c:v>
                </c:pt>
                <c:pt idx="120">
                  <c:v>-8.0329999999999995</c:v>
                </c:pt>
                <c:pt idx="121">
                  <c:v>-5.649</c:v>
                </c:pt>
                <c:pt idx="122">
                  <c:v>-3.5329999999999999</c:v>
                </c:pt>
                <c:pt idx="123">
                  <c:v>-4.75</c:v>
                </c:pt>
                <c:pt idx="124">
                  <c:v>-4.649</c:v>
                </c:pt>
                <c:pt idx="125">
                  <c:v>-4.9720000000000004</c:v>
                </c:pt>
                <c:pt idx="126">
                  <c:v>-7.3780000000000001</c:v>
                </c:pt>
                <c:pt idx="127">
                  <c:v>-4.5019999999999998</c:v>
                </c:pt>
                <c:pt idx="128">
                  <c:v>-4.8390000000000004</c:v>
                </c:pt>
                <c:pt idx="129">
                  <c:v>-5.4119999999999999</c:v>
                </c:pt>
                <c:pt idx="130">
                  <c:v>-4.1109999999999998</c:v>
                </c:pt>
                <c:pt idx="131">
                  <c:v>-9.4610000000000003</c:v>
                </c:pt>
                <c:pt idx="132">
                  <c:v>-4.125</c:v>
                </c:pt>
                <c:pt idx="133">
                  <c:v>-3.2370000000000001</c:v>
                </c:pt>
                <c:pt idx="134">
                  <c:v>-6.5229999999999997</c:v>
                </c:pt>
                <c:pt idx="135">
                  <c:v>-4.8129999999999997</c:v>
                </c:pt>
                <c:pt idx="136">
                  <c:v>-5.7949999999999999</c:v>
                </c:pt>
                <c:pt idx="137">
                  <c:v>-5.2789999999999999</c:v>
                </c:pt>
                <c:pt idx="138">
                  <c:v>-6.59</c:v>
                </c:pt>
                <c:pt idx="139">
                  <c:v>-3.1829999999999998</c:v>
                </c:pt>
                <c:pt idx="140">
                  <c:v>-5.298</c:v>
                </c:pt>
                <c:pt idx="141">
                  <c:v>-10.050000000000001</c:v>
                </c:pt>
                <c:pt idx="142">
                  <c:v>-8.3019999999999996</c:v>
                </c:pt>
                <c:pt idx="143">
                  <c:v>-6.694</c:v>
                </c:pt>
                <c:pt idx="144">
                  <c:v>-6.0289999999999999</c:v>
                </c:pt>
                <c:pt idx="145">
                  <c:v>-5.077</c:v>
                </c:pt>
                <c:pt idx="146">
                  <c:v>-9.9280000000000008</c:v>
                </c:pt>
                <c:pt idx="147">
                  <c:v>-2.8620000000000001</c:v>
                </c:pt>
                <c:pt idx="148">
                  <c:v>-2.9809999999999999</c:v>
                </c:pt>
                <c:pt idx="149">
                  <c:v>-3.7480000000000002</c:v>
                </c:pt>
                <c:pt idx="150">
                  <c:v>-6.3120000000000003</c:v>
                </c:pt>
                <c:pt idx="151">
                  <c:v>-6.4539999999999997</c:v>
                </c:pt>
                <c:pt idx="152">
                  <c:v>-5.609</c:v>
                </c:pt>
                <c:pt idx="153">
                  <c:v>-3.4249999999999998</c:v>
                </c:pt>
                <c:pt idx="154">
                  <c:v>-3.6709999999999998</c:v>
                </c:pt>
                <c:pt idx="155">
                  <c:v>-5.23</c:v>
                </c:pt>
                <c:pt idx="156">
                  <c:v>-10.06</c:v>
                </c:pt>
                <c:pt idx="157">
                  <c:v>-8.7710000000000008</c:v>
                </c:pt>
                <c:pt idx="158">
                  <c:v>-3.4969999999999999</c:v>
                </c:pt>
                <c:pt idx="159">
                  <c:v>-3.661</c:v>
                </c:pt>
                <c:pt idx="160">
                  <c:v>-5.3029999999999999</c:v>
                </c:pt>
                <c:pt idx="161">
                  <c:v>-7.3010000000000002</c:v>
                </c:pt>
                <c:pt idx="162">
                  <c:v>-2.7519999999999998</c:v>
                </c:pt>
                <c:pt idx="163">
                  <c:v>-3.7909999999999999</c:v>
                </c:pt>
                <c:pt idx="164">
                  <c:v>-8.1539999999999999</c:v>
                </c:pt>
                <c:pt idx="165">
                  <c:v>-5.53</c:v>
                </c:pt>
                <c:pt idx="166">
                  <c:v>-6.4009999999999998</c:v>
                </c:pt>
                <c:pt idx="167">
                  <c:v>-9.7200000000000006</c:v>
                </c:pt>
                <c:pt idx="168">
                  <c:v>-6.0810000000000004</c:v>
                </c:pt>
                <c:pt idx="169">
                  <c:v>-4.367</c:v>
                </c:pt>
                <c:pt idx="170">
                  <c:v>-7.93</c:v>
                </c:pt>
                <c:pt idx="171">
                  <c:v>-5.6970000000000001</c:v>
                </c:pt>
                <c:pt idx="172">
                  <c:v>-2.9969999999999999</c:v>
                </c:pt>
                <c:pt idx="173">
                  <c:v>-4.8230000000000004</c:v>
                </c:pt>
                <c:pt idx="174">
                  <c:v>-5.4530000000000003</c:v>
                </c:pt>
                <c:pt idx="175">
                  <c:v>-7.7489999999999997</c:v>
                </c:pt>
                <c:pt idx="176">
                  <c:v>-6.4779999999999998</c:v>
                </c:pt>
                <c:pt idx="177">
                  <c:v>-7.23</c:v>
                </c:pt>
                <c:pt idx="178">
                  <c:v>-12.21</c:v>
                </c:pt>
                <c:pt idx="179">
                  <c:v>-4.2030000000000003</c:v>
                </c:pt>
                <c:pt idx="180">
                  <c:v>-5.26</c:v>
                </c:pt>
                <c:pt idx="181">
                  <c:v>-4.468</c:v>
                </c:pt>
                <c:pt idx="182">
                  <c:v>-4.7709999999999999</c:v>
                </c:pt>
                <c:pt idx="183">
                  <c:v>-7.633</c:v>
                </c:pt>
                <c:pt idx="184">
                  <c:v>-4.7210000000000001</c:v>
                </c:pt>
                <c:pt idx="185">
                  <c:v>-11.273</c:v>
                </c:pt>
                <c:pt idx="186">
                  <c:v>-4.601</c:v>
                </c:pt>
                <c:pt idx="187">
                  <c:v>-7.9640000000000004</c:v>
                </c:pt>
                <c:pt idx="188">
                  <c:v>-2.4140000000000001</c:v>
                </c:pt>
                <c:pt idx="189">
                  <c:v>-6.7690000000000001</c:v>
                </c:pt>
                <c:pt idx="190">
                  <c:v>-4.673</c:v>
                </c:pt>
                <c:pt idx="191">
                  <c:v>-2.278</c:v>
                </c:pt>
                <c:pt idx="192">
                  <c:v>-7.5960000000000001</c:v>
                </c:pt>
                <c:pt idx="193">
                  <c:v>-4.0960000000000001</c:v>
                </c:pt>
                <c:pt idx="194">
                  <c:v>-6.0490000000000004</c:v>
                </c:pt>
                <c:pt idx="195">
                  <c:v>-4.3250000000000002</c:v>
                </c:pt>
                <c:pt idx="196">
                  <c:v>-4.8579999999999997</c:v>
                </c:pt>
                <c:pt idx="197">
                  <c:v>-7.3109999999999999</c:v>
                </c:pt>
                <c:pt idx="198">
                  <c:v>-7.3979999999999997</c:v>
                </c:pt>
                <c:pt idx="199">
                  <c:v>-8.4329999999999998</c:v>
                </c:pt>
                <c:pt idx="200">
                  <c:v>-5.548</c:v>
                </c:pt>
                <c:pt idx="201">
                  <c:v>-5.3380000000000001</c:v>
                </c:pt>
                <c:pt idx="202">
                  <c:v>-5.1050000000000004</c:v>
                </c:pt>
                <c:pt idx="203">
                  <c:v>-5.1980000000000004</c:v>
                </c:pt>
                <c:pt idx="204">
                  <c:v>-13.122999999999999</c:v>
                </c:pt>
                <c:pt idx="205">
                  <c:v>-6.5209999999999999</c:v>
                </c:pt>
                <c:pt idx="206">
                  <c:v>-8.7970000000000006</c:v>
                </c:pt>
                <c:pt idx="207">
                  <c:v>-9.2579999999999991</c:v>
                </c:pt>
                <c:pt idx="208">
                  <c:v>-5.7450000000000001</c:v>
                </c:pt>
                <c:pt idx="209">
                  <c:v>-7.093</c:v>
                </c:pt>
                <c:pt idx="210">
                  <c:v>-5.4530000000000003</c:v>
                </c:pt>
                <c:pt idx="211">
                  <c:v>-5.3289999999999997</c:v>
                </c:pt>
                <c:pt idx="212">
                  <c:v>-8.0060000000000002</c:v>
                </c:pt>
                <c:pt idx="213">
                  <c:v>-3.2959999999999998</c:v>
                </c:pt>
                <c:pt idx="214">
                  <c:v>-5.9269999999999996</c:v>
                </c:pt>
                <c:pt idx="215">
                  <c:v>-4.8979999999999997</c:v>
                </c:pt>
                <c:pt idx="216">
                  <c:v>-7.43</c:v>
                </c:pt>
                <c:pt idx="217">
                  <c:v>-5.0389999999999997</c:v>
                </c:pt>
                <c:pt idx="218">
                  <c:v>-6.3049999999999997</c:v>
                </c:pt>
                <c:pt idx="219">
                  <c:v>-7.6760000000000002</c:v>
                </c:pt>
                <c:pt idx="220">
                  <c:v>-3.9710000000000001</c:v>
                </c:pt>
                <c:pt idx="221">
                  <c:v>-4.6539999999999999</c:v>
                </c:pt>
                <c:pt idx="222">
                  <c:v>-8.1980000000000004</c:v>
                </c:pt>
                <c:pt idx="223">
                  <c:v>-4.5949999999999998</c:v>
                </c:pt>
                <c:pt idx="224">
                  <c:v>-5.3890000000000002</c:v>
                </c:pt>
                <c:pt idx="225">
                  <c:v>-6.0090000000000003</c:v>
                </c:pt>
                <c:pt idx="226">
                  <c:v>-4.7110000000000003</c:v>
                </c:pt>
                <c:pt idx="227">
                  <c:v>-5.5289999999999999</c:v>
                </c:pt>
                <c:pt idx="228">
                  <c:v>-5.1100000000000003</c:v>
                </c:pt>
                <c:pt idx="229">
                  <c:v>-7.8769999999999998</c:v>
                </c:pt>
                <c:pt idx="230">
                  <c:v>-3.51</c:v>
                </c:pt>
                <c:pt idx="231">
                  <c:v>-3.24</c:v>
                </c:pt>
                <c:pt idx="232">
                  <c:v>-7.5739999999999998</c:v>
                </c:pt>
                <c:pt idx="233">
                  <c:v>-7.1630000000000003</c:v>
                </c:pt>
                <c:pt idx="234">
                  <c:v>-6.05</c:v>
                </c:pt>
                <c:pt idx="235">
                  <c:v>-5.9020000000000001</c:v>
                </c:pt>
                <c:pt idx="236">
                  <c:v>-6.5250000000000004</c:v>
                </c:pt>
                <c:pt idx="237">
                  <c:v>-3.2210000000000001</c:v>
                </c:pt>
                <c:pt idx="238">
                  <c:v>-8.2550000000000008</c:v>
                </c:pt>
                <c:pt idx="239">
                  <c:v>-7.6349999999999998</c:v>
                </c:pt>
                <c:pt idx="240">
                  <c:v>-3.8090000000000002</c:v>
                </c:pt>
                <c:pt idx="241">
                  <c:v>-6.3979999999999997</c:v>
                </c:pt>
                <c:pt idx="242">
                  <c:v>-4.4740000000000002</c:v>
                </c:pt>
                <c:pt idx="243">
                  <c:v>-7.0940000000000003</c:v>
                </c:pt>
                <c:pt idx="244">
                  <c:v>-6.726</c:v>
                </c:pt>
                <c:pt idx="245">
                  <c:v>-7.5110000000000001</c:v>
                </c:pt>
                <c:pt idx="246">
                  <c:v>-4.9539999999999997</c:v>
                </c:pt>
                <c:pt idx="247">
                  <c:v>-9.2080000000000002</c:v>
                </c:pt>
                <c:pt idx="248">
                  <c:v>-4.8609999999999998</c:v>
                </c:pt>
                <c:pt idx="249">
                  <c:v>-5.6680000000000001</c:v>
                </c:pt>
                <c:pt idx="250">
                  <c:v>-4.008</c:v>
                </c:pt>
                <c:pt idx="251">
                  <c:v>-4.6269999999999998</c:v>
                </c:pt>
                <c:pt idx="252">
                  <c:v>-6.7839999999999998</c:v>
                </c:pt>
                <c:pt idx="253">
                  <c:v>-4.4329999999999998</c:v>
                </c:pt>
                <c:pt idx="254">
                  <c:v>-9.11</c:v>
                </c:pt>
                <c:pt idx="255">
                  <c:v>-7.0149999999999997</c:v>
                </c:pt>
                <c:pt idx="256">
                  <c:v>-10.228999999999999</c:v>
                </c:pt>
                <c:pt idx="257">
                  <c:v>-4.4640000000000004</c:v>
                </c:pt>
                <c:pt idx="258">
                  <c:v>-3.552</c:v>
                </c:pt>
                <c:pt idx="259">
                  <c:v>-4.984</c:v>
                </c:pt>
                <c:pt idx="260">
                  <c:v>-4.4569999999999999</c:v>
                </c:pt>
                <c:pt idx="261">
                  <c:v>-6.5339999999999998</c:v>
                </c:pt>
                <c:pt idx="262">
                  <c:v>-6.3380000000000001</c:v>
                </c:pt>
                <c:pt idx="263">
                  <c:v>-9.3450000000000006</c:v>
                </c:pt>
                <c:pt idx="264">
                  <c:v>-12.095000000000001</c:v>
                </c:pt>
                <c:pt idx="265">
                  <c:v>-6.7190000000000003</c:v>
                </c:pt>
                <c:pt idx="266">
                  <c:v>-4.5279999999999996</c:v>
                </c:pt>
                <c:pt idx="267">
                  <c:v>-9.7959999999999994</c:v>
                </c:pt>
                <c:pt idx="268">
                  <c:v>-6.0309999999999997</c:v>
                </c:pt>
                <c:pt idx="269">
                  <c:v>-10.492000000000001</c:v>
                </c:pt>
                <c:pt idx="270">
                  <c:v>-6.2759999999999998</c:v>
                </c:pt>
                <c:pt idx="271">
                  <c:v>-7.7469999999999999</c:v>
                </c:pt>
                <c:pt idx="272">
                  <c:v>-7.0629999999999997</c:v>
                </c:pt>
                <c:pt idx="273">
                  <c:v>-15.159000000000001</c:v>
                </c:pt>
                <c:pt idx="274">
                  <c:v>-5.4930000000000003</c:v>
                </c:pt>
                <c:pt idx="275">
                  <c:v>-3.46</c:v>
                </c:pt>
                <c:pt idx="276">
                  <c:v>-6.7930000000000001</c:v>
                </c:pt>
                <c:pt idx="277">
                  <c:v>-7.9889999999999999</c:v>
                </c:pt>
                <c:pt idx="278">
                  <c:v>-4.673</c:v>
                </c:pt>
                <c:pt idx="279">
                  <c:v>-4.4950000000000001</c:v>
                </c:pt>
                <c:pt idx="280">
                  <c:v>-6.29</c:v>
                </c:pt>
                <c:pt idx="281">
                  <c:v>-6.774</c:v>
                </c:pt>
                <c:pt idx="282">
                  <c:v>-6.96</c:v>
                </c:pt>
                <c:pt idx="283">
                  <c:v>-2.9980000000000002</c:v>
                </c:pt>
                <c:pt idx="284">
                  <c:v>-9.0180000000000007</c:v>
                </c:pt>
                <c:pt idx="285">
                  <c:v>-6.79</c:v>
                </c:pt>
                <c:pt idx="286">
                  <c:v>-8.6980000000000004</c:v>
                </c:pt>
                <c:pt idx="287">
                  <c:v>-7.766</c:v>
                </c:pt>
                <c:pt idx="288">
                  <c:v>-4.7729999999999997</c:v>
                </c:pt>
                <c:pt idx="289">
                  <c:v>-4.8689999999999998</c:v>
                </c:pt>
                <c:pt idx="290">
                  <c:v>-3.758</c:v>
                </c:pt>
                <c:pt idx="291">
                  <c:v>-3.9289999999999998</c:v>
                </c:pt>
                <c:pt idx="292">
                  <c:v>-7.9729999999999999</c:v>
                </c:pt>
                <c:pt idx="293">
                  <c:v>-5.6189999999999998</c:v>
                </c:pt>
                <c:pt idx="294">
                  <c:v>-12.638</c:v>
                </c:pt>
                <c:pt idx="295">
                  <c:v>-9.1509999999999998</c:v>
                </c:pt>
                <c:pt idx="296">
                  <c:v>-10</c:v>
                </c:pt>
                <c:pt idx="297">
                  <c:v>-4.6520000000000001</c:v>
                </c:pt>
                <c:pt idx="298">
                  <c:v>-5.0510000000000002</c:v>
                </c:pt>
                <c:pt idx="299">
                  <c:v>-6.75</c:v>
                </c:pt>
                <c:pt idx="300">
                  <c:v>-5.8289999999999997</c:v>
                </c:pt>
                <c:pt idx="301">
                  <c:v>-4.1779999999999999</c:v>
                </c:pt>
                <c:pt idx="302">
                  <c:v>-3.7250000000000001</c:v>
                </c:pt>
                <c:pt idx="303">
                  <c:v>-4.0629999999999997</c:v>
                </c:pt>
                <c:pt idx="304">
                  <c:v>-6.4249999999999998</c:v>
                </c:pt>
                <c:pt idx="305">
                  <c:v>-9.593</c:v>
                </c:pt>
                <c:pt idx="306">
                  <c:v>-7.7320000000000002</c:v>
                </c:pt>
                <c:pt idx="307">
                  <c:v>-4.5149999999999997</c:v>
                </c:pt>
                <c:pt idx="308">
                  <c:v>-3.0150000000000001</c:v>
                </c:pt>
                <c:pt idx="309">
                  <c:v>-6.2060000000000004</c:v>
                </c:pt>
                <c:pt idx="310">
                  <c:v>-5.9829999999999997</c:v>
                </c:pt>
                <c:pt idx="311">
                  <c:v>-8.9589999999999996</c:v>
                </c:pt>
                <c:pt idx="312">
                  <c:v>-5.6879999999999997</c:v>
                </c:pt>
                <c:pt idx="313">
                  <c:v>-8.15</c:v>
                </c:pt>
                <c:pt idx="314">
                  <c:v>-5.0419999999999998</c:v>
                </c:pt>
                <c:pt idx="315">
                  <c:v>-8.2460000000000004</c:v>
                </c:pt>
                <c:pt idx="316">
                  <c:v>-5.7240000000000002</c:v>
                </c:pt>
                <c:pt idx="317">
                  <c:v>-6.5949999999999998</c:v>
                </c:pt>
                <c:pt idx="318">
                  <c:v>-10.122999999999999</c:v>
                </c:pt>
                <c:pt idx="319">
                  <c:v>-7.8879999999999999</c:v>
                </c:pt>
                <c:pt idx="320">
                  <c:v>-7.2279999999999998</c:v>
                </c:pt>
                <c:pt idx="321">
                  <c:v>-6.4909999999999997</c:v>
                </c:pt>
                <c:pt idx="322">
                  <c:v>-4.8369999999999997</c:v>
                </c:pt>
                <c:pt idx="323">
                  <c:v>-14.398</c:v>
                </c:pt>
                <c:pt idx="324">
                  <c:v>-5.149</c:v>
                </c:pt>
                <c:pt idx="325">
                  <c:v>-4.2859999999999996</c:v>
                </c:pt>
                <c:pt idx="326">
                  <c:v>-8.2859999999999996</c:v>
                </c:pt>
                <c:pt idx="327">
                  <c:v>-4.4219999999999997</c:v>
                </c:pt>
                <c:pt idx="328">
                  <c:v>-6.9870000000000001</c:v>
                </c:pt>
                <c:pt idx="329">
                  <c:v>-7.83</c:v>
                </c:pt>
                <c:pt idx="330">
                  <c:v>-5.7839999999999998</c:v>
                </c:pt>
                <c:pt idx="331">
                  <c:v>-11.881</c:v>
                </c:pt>
                <c:pt idx="332">
                  <c:v>-4.6449999999999996</c:v>
                </c:pt>
                <c:pt idx="333">
                  <c:v>-9.8049999999999997</c:v>
                </c:pt>
                <c:pt idx="334">
                  <c:v>-9.2469999999999999</c:v>
                </c:pt>
                <c:pt idx="335">
                  <c:v>-7.0750000000000002</c:v>
                </c:pt>
                <c:pt idx="336">
                  <c:v>-7.9269999999999996</c:v>
                </c:pt>
                <c:pt idx="337">
                  <c:v>-5.55</c:v>
                </c:pt>
                <c:pt idx="338">
                  <c:v>-8.5289999999999999</c:v>
                </c:pt>
                <c:pt idx="339">
                  <c:v>-6.2169999999999996</c:v>
                </c:pt>
                <c:pt idx="340">
                  <c:v>-8.0519999999999996</c:v>
                </c:pt>
                <c:pt idx="341">
                  <c:v>-6.3449999999999998</c:v>
                </c:pt>
                <c:pt idx="342">
                  <c:v>-5.1870000000000003</c:v>
                </c:pt>
                <c:pt idx="343">
                  <c:v>-7.1539999999999999</c:v>
                </c:pt>
                <c:pt idx="344">
                  <c:v>-3.6459999999999999</c:v>
                </c:pt>
                <c:pt idx="345">
                  <c:v>-5.5679999999999996</c:v>
                </c:pt>
                <c:pt idx="346">
                  <c:v>-10.565</c:v>
                </c:pt>
                <c:pt idx="347">
                  <c:v>-4.274</c:v>
                </c:pt>
                <c:pt idx="348">
                  <c:v>-4.1769999999999996</c:v>
                </c:pt>
                <c:pt idx="349">
                  <c:v>-4.0209999999999999</c:v>
                </c:pt>
                <c:pt idx="350">
                  <c:v>-4.6130000000000004</c:v>
                </c:pt>
                <c:pt idx="351">
                  <c:v>-8.3810000000000002</c:v>
                </c:pt>
                <c:pt idx="352">
                  <c:v>-7.0449999999999999</c:v>
                </c:pt>
                <c:pt idx="353">
                  <c:v>-5.3659999999999997</c:v>
                </c:pt>
                <c:pt idx="354">
                  <c:v>-4.4320000000000004</c:v>
                </c:pt>
                <c:pt idx="355">
                  <c:v>-4.2270000000000003</c:v>
                </c:pt>
                <c:pt idx="356">
                  <c:v>-5.1139999999999999</c:v>
                </c:pt>
                <c:pt idx="357">
                  <c:v>-2.758</c:v>
                </c:pt>
                <c:pt idx="358">
                  <c:v>-7.0789999999999997</c:v>
                </c:pt>
                <c:pt idx="359">
                  <c:v>-9.1379999999999999</c:v>
                </c:pt>
                <c:pt idx="360">
                  <c:v>-7.8920000000000003</c:v>
                </c:pt>
                <c:pt idx="361">
                  <c:v>-4.1840000000000002</c:v>
                </c:pt>
                <c:pt idx="362">
                  <c:v>-3.0329999999999999</c:v>
                </c:pt>
                <c:pt idx="363">
                  <c:v>-6.0350000000000001</c:v>
                </c:pt>
                <c:pt idx="364">
                  <c:v>-3.6989999999999998</c:v>
                </c:pt>
                <c:pt idx="365">
                  <c:v>-3.758</c:v>
                </c:pt>
                <c:pt idx="366">
                  <c:v>-4.008</c:v>
                </c:pt>
                <c:pt idx="367">
                  <c:v>-3.3</c:v>
                </c:pt>
                <c:pt idx="368">
                  <c:v>-6.4660000000000002</c:v>
                </c:pt>
                <c:pt idx="369">
                  <c:v>-3.5990000000000002</c:v>
                </c:pt>
                <c:pt idx="370">
                  <c:v>-3.4239999999999999</c:v>
                </c:pt>
                <c:pt idx="371">
                  <c:v>-5.8650000000000002</c:v>
                </c:pt>
                <c:pt idx="372">
                  <c:v>-9.3889999999999993</c:v>
                </c:pt>
                <c:pt idx="373">
                  <c:v>-10.497</c:v>
                </c:pt>
                <c:pt idx="374">
                  <c:v>-6.3620000000000001</c:v>
                </c:pt>
                <c:pt idx="375">
                  <c:v>-6.8650000000000002</c:v>
                </c:pt>
                <c:pt idx="376">
                  <c:v>-5.0149999999999997</c:v>
                </c:pt>
                <c:pt idx="377">
                  <c:v>-7.0640000000000001</c:v>
                </c:pt>
                <c:pt idx="378">
                  <c:v>-2.1789999999999998</c:v>
                </c:pt>
                <c:pt idx="379">
                  <c:v>-4.4029999999999996</c:v>
                </c:pt>
                <c:pt idx="380">
                  <c:v>-4.1639999999999997</c:v>
                </c:pt>
                <c:pt idx="381">
                  <c:v>-12.695</c:v>
                </c:pt>
                <c:pt idx="382">
                  <c:v>-3.972</c:v>
                </c:pt>
                <c:pt idx="383">
                  <c:v>-11.638999999999999</c:v>
                </c:pt>
                <c:pt idx="384">
                  <c:v>-8.9640000000000004</c:v>
                </c:pt>
                <c:pt idx="385">
                  <c:v>-4.1790000000000003</c:v>
                </c:pt>
                <c:pt idx="386">
                  <c:v>-5.4530000000000003</c:v>
                </c:pt>
                <c:pt idx="387">
                  <c:v>-5.742</c:v>
                </c:pt>
                <c:pt idx="388">
                  <c:v>-7.2409999999999997</c:v>
                </c:pt>
                <c:pt idx="389">
                  <c:v>-4.274</c:v>
                </c:pt>
                <c:pt idx="390">
                  <c:v>-6.8620000000000001</c:v>
                </c:pt>
                <c:pt idx="391">
                  <c:v>-3.9129999999999998</c:v>
                </c:pt>
                <c:pt idx="392">
                  <c:v>-2.657</c:v>
                </c:pt>
                <c:pt idx="393">
                  <c:v>-4.5220000000000002</c:v>
                </c:pt>
                <c:pt idx="394">
                  <c:v>-1.3220000000000001</c:v>
                </c:pt>
                <c:pt idx="395">
                  <c:v>-8.5449999999999999</c:v>
                </c:pt>
                <c:pt idx="396">
                  <c:v>-4.7699999999999996</c:v>
                </c:pt>
                <c:pt idx="397">
                  <c:v>-3.37</c:v>
                </c:pt>
                <c:pt idx="398">
                  <c:v>-4.4939999999999998</c:v>
                </c:pt>
                <c:pt idx="399">
                  <c:v>-4.0339999999999998</c:v>
                </c:pt>
                <c:pt idx="400">
                  <c:v>-7.0229999999999997</c:v>
                </c:pt>
                <c:pt idx="401">
                  <c:v>-4.1219999999999999</c:v>
                </c:pt>
                <c:pt idx="402">
                  <c:v>-4.3689999999999998</c:v>
                </c:pt>
                <c:pt idx="403">
                  <c:v>-2.1709999999999998</c:v>
                </c:pt>
                <c:pt idx="404">
                  <c:v>-8.1549999999999994</c:v>
                </c:pt>
                <c:pt idx="405">
                  <c:v>-5.5410000000000004</c:v>
                </c:pt>
                <c:pt idx="406">
                  <c:v>-4.8789999999999996</c:v>
                </c:pt>
                <c:pt idx="407">
                  <c:v>-3.5019999999999998</c:v>
                </c:pt>
                <c:pt idx="408">
                  <c:v>-6.3339999999999996</c:v>
                </c:pt>
                <c:pt idx="409">
                  <c:v>-5.883</c:v>
                </c:pt>
                <c:pt idx="410">
                  <c:v>-5.3789999999999996</c:v>
                </c:pt>
                <c:pt idx="411">
                  <c:v>-9.8279999999999994</c:v>
                </c:pt>
                <c:pt idx="412">
                  <c:v>-7.1890000000000001</c:v>
                </c:pt>
                <c:pt idx="413">
                  <c:v>-7.7229999999999999</c:v>
                </c:pt>
                <c:pt idx="414">
                  <c:v>-5.4870000000000001</c:v>
                </c:pt>
                <c:pt idx="415">
                  <c:v>-4.3940000000000001</c:v>
                </c:pt>
                <c:pt idx="416">
                  <c:v>-6.4729999999999999</c:v>
                </c:pt>
                <c:pt idx="417">
                  <c:v>-5.5270000000000001</c:v>
                </c:pt>
                <c:pt idx="418">
                  <c:v>-8.2330000000000005</c:v>
                </c:pt>
                <c:pt idx="419">
                  <c:v>-7.6959999999999997</c:v>
                </c:pt>
                <c:pt idx="420">
                  <c:v>-5.298</c:v>
                </c:pt>
                <c:pt idx="421">
                  <c:v>-9.6690000000000005</c:v>
                </c:pt>
                <c:pt idx="422">
                  <c:v>-8.0719999999999992</c:v>
                </c:pt>
                <c:pt idx="423">
                  <c:v>-10.976000000000001</c:v>
                </c:pt>
                <c:pt idx="424">
                  <c:v>-11.169</c:v>
                </c:pt>
                <c:pt idx="425">
                  <c:v>-9.1229999999999993</c:v>
                </c:pt>
                <c:pt idx="426">
                  <c:v>-5.08</c:v>
                </c:pt>
                <c:pt idx="427">
                  <c:v>-6.26</c:v>
                </c:pt>
                <c:pt idx="428">
                  <c:v>-4.6580000000000004</c:v>
                </c:pt>
                <c:pt idx="429">
                  <c:v>-4.4850000000000003</c:v>
                </c:pt>
                <c:pt idx="430">
                  <c:v>-3.4129999999999998</c:v>
                </c:pt>
                <c:pt idx="431">
                  <c:v>-8.1950000000000003</c:v>
                </c:pt>
                <c:pt idx="432">
                  <c:v>-4.5410000000000004</c:v>
                </c:pt>
                <c:pt idx="433">
                  <c:v>-8.0719999999999992</c:v>
                </c:pt>
                <c:pt idx="434">
                  <c:v>-3.1970000000000001</c:v>
                </c:pt>
                <c:pt idx="435">
                  <c:v>-9.1530000000000005</c:v>
                </c:pt>
                <c:pt idx="436">
                  <c:v>-6.9420000000000002</c:v>
                </c:pt>
                <c:pt idx="437">
                  <c:v>-5.7480000000000002</c:v>
                </c:pt>
                <c:pt idx="438">
                  <c:v>-8.7379999999999995</c:v>
                </c:pt>
                <c:pt idx="439">
                  <c:v>-4.8979999999999997</c:v>
                </c:pt>
                <c:pt idx="440">
                  <c:v>-4.1550000000000002</c:v>
                </c:pt>
                <c:pt idx="441">
                  <c:v>-3.6749999999999998</c:v>
                </c:pt>
                <c:pt idx="442">
                  <c:v>-7.1669999999999998</c:v>
                </c:pt>
                <c:pt idx="443">
                  <c:v>-2.97</c:v>
                </c:pt>
                <c:pt idx="444">
                  <c:v>-4.1689999999999996</c:v>
                </c:pt>
                <c:pt idx="445">
                  <c:v>-4.6109999999999998</c:v>
                </c:pt>
                <c:pt idx="446">
                  <c:v>-12.378</c:v>
                </c:pt>
                <c:pt idx="447">
                  <c:v>-6.7370000000000001</c:v>
                </c:pt>
                <c:pt idx="448">
                  <c:v>-8.1419999999999995</c:v>
                </c:pt>
                <c:pt idx="449">
                  <c:v>-8.8160000000000007</c:v>
                </c:pt>
                <c:pt idx="450">
                  <c:v>-6.0640000000000001</c:v>
                </c:pt>
                <c:pt idx="451">
                  <c:v>-5.8049999999999997</c:v>
                </c:pt>
                <c:pt idx="452">
                  <c:v>-3.7469999999999999</c:v>
                </c:pt>
                <c:pt idx="453">
                  <c:v>-5.665</c:v>
                </c:pt>
                <c:pt idx="454">
                  <c:v>-3.3340000000000001</c:v>
                </c:pt>
                <c:pt idx="455">
                  <c:v>-3.7509999999999999</c:v>
                </c:pt>
                <c:pt idx="456">
                  <c:v>-14.374000000000001</c:v>
                </c:pt>
                <c:pt idx="457">
                  <c:v>-4.649</c:v>
                </c:pt>
                <c:pt idx="458">
                  <c:v>-3.7010000000000001</c:v>
                </c:pt>
                <c:pt idx="459">
                  <c:v>-12.628</c:v>
                </c:pt>
                <c:pt idx="460">
                  <c:v>-3.0920000000000001</c:v>
                </c:pt>
                <c:pt idx="461">
                  <c:v>-4.7610000000000001</c:v>
                </c:pt>
                <c:pt idx="462">
                  <c:v>-7.4580000000000002</c:v>
                </c:pt>
                <c:pt idx="463">
                  <c:v>-6.8849999999999998</c:v>
                </c:pt>
                <c:pt idx="464">
                  <c:v>-4.9340000000000002</c:v>
                </c:pt>
                <c:pt idx="465">
                  <c:v>-3.2469999999999999</c:v>
                </c:pt>
                <c:pt idx="466">
                  <c:v>-6.5019999999999998</c:v>
                </c:pt>
                <c:pt idx="467">
                  <c:v>-3.8519999999999999</c:v>
                </c:pt>
                <c:pt idx="468">
                  <c:v>-5.2569999999999997</c:v>
                </c:pt>
                <c:pt idx="469">
                  <c:v>-6.5140000000000002</c:v>
                </c:pt>
                <c:pt idx="470">
                  <c:v>-4.4569999999999999</c:v>
                </c:pt>
                <c:pt idx="471">
                  <c:v>-8.6880000000000006</c:v>
                </c:pt>
                <c:pt idx="472">
                  <c:v>-4.63</c:v>
                </c:pt>
                <c:pt idx="473">
                  <c:v>-9.5139999999999993</c:v>
                </c:pt>
                <c:pt idx="474">
                  <c:v>-9.2219999999999995</c:v>
                </c:pt>
                <c:pt idx="475">
                  <c:v>-4.84</c:v>
                </c:pt>
                <c:pt idx="476">
                  <c:v>-10.045</c:v>
                </c:pt>
                <c:pt idx="477">
                  <c:v>-4.5949999999999998</c:v>
                </c:pt>
                <c:pt idx="478">
                  <c:v>-7.1449999999999996</c:v>
                </c:pt>
                <c:pt idx="479">
                  <c:v>-6.4290000000000003</c:v>
                </c:pt>
                <c:pt idx="480">
                  <c:v>-8.1449999999999996</c:v>
                </c:pt>
                <c:pt idx="481">
                  <c:v>-3.7530000000000001</c:v>
                </c:pt>
                <c:pt idx="482">
                  <c:v>-8.3840000000000003</c:v>
                </c:pt>
                <c:pt idx="483">
                  <c:v>-9.1440000000000001</c:v>
                </c:pt>
                <c:pt idx="484">
                  <c:v>-9.4830000000000005</c:v>
                </c:pt>
                <c:pt idx="485">
                  <c:v>-7.6379999999999999</c:v>
                </c:pt>
                <c:pt idx="486">
                  <c:v>-4.9560000000000004</c:v>
                </c:pt>
                <c:pt idx="487">
                  <c:v>-5.6680000000000001</c:v>
                </c:pt>
                <c:pt idx="488">
                  <c:v>-5.9089999999999998</c:v>
                </c:pt>
                <c:pt idx="489">
                  <c:v>-3.3740000000000001</c:v>
                </c:pt>
                <c:pt idx="490">
                  <c:v>-8.9659999999999993</c:v>
                </c:pt>
                <c:pt idx="491">
                  <c:v>-2.6589999999999998</c:v>
                </c:pt>
                <c:pt idx="492">
                  <c:v>-6.117</c:v>
                </c:pt>
                <c:pt idx="493">
                  <c:v>-9.7379999999999995</c:v>
                </c:pt>
                <c:pt idx="494">
                  <c:v>-7.5679999999999996</c:v>
                </c:pt>
                <c:pt idx="495">
                  <c:v>-5.383</c:v>
                </c:pt>
                <c:pt idx="496">
                  <c:v>-5.867</c:v>
                </c:pt>
                <c:pt idx="497">
                  <c:v>-3.702</c:v>
                </c:pt>
                <c:pt idx="498">
                  <c:v>-10.48</c:v>
                </c:pt>
                <c:pt idx="499">
                  <c:v>-6.3860000000000001</c:v>
                </c:pt>
                <c:pt idx="500">
                  <c:v>-4.3650000000000002</c:v>
                </c:pt>
                <c:pt idx="501">
                  <c:v>-7.5439999999999996</c:v>
                </c:pt>
                <c:pt idx="502">
                  <c:v>-7.45</c:v>
                </c:pt>
                <c:pt idx="503">
                  <c:v>-4.9130000000000003</c:v>
                </c:pt>
                <c:pt idx="504">
                  <c:v>-5.8739999999999997</c:v>
                </c:pt>
                <c:pt idx="505">
                  <c:v>-6.7789999999999999</c:v>
                </c:pt>
                <c:pt idx="506">
                  <c:v>-7.2759999999999998</c:v>
                </c:pt>
                <c:pt idx="507">
                  <c:v>-11.106</c:v>
                </c:pt>
                <c:pt idx="508">
                  <c:v>-6.9729999999999999</c:v>
                </c:pt>
                <c:pt idx="509">
                  <c:v>-11.52</c:v>
                </c:pt>
                <c:pt idx="510">
                  <c:v>-8.6159999999999997</c:v>
                </c:pt>
                <c:pt idx="511">
                  <c:v>-13.475</c:v>
                </c:pt>
                <c:pt idx="512">
                  <c:v>-13.409000000000001</c:v>
                </c:pt>
                <c:pt idx="513">
                  <c:v>-9.3800000000000008</c:v>
                </c:pt>
                <c:pt idx="514">
                  <c:v>-8.766</c:v>
                </c:pt>
                <c:pt idx="515">
                  <c:v>-14.861000000000001</c:v>
                </c:pt>
                <c:pt idx="516">
                  <c:v>-5.1820000000000004</c:v>
                </c:pt>
                <c:pt idx="517">
                  <c:v>-8.1280000000000001</c:v>
                </c:pt>
                <c:pt idx="518">
                  <c:v>-9.1020000000000003</c:v>
                </c:pt>
                <c:pt idx="519">
                  <c:v>-6.6520000000000001</c:v>
                </c:pt>
                <c:pt idx="520">
                  <c:v>-8.6720000000000006</c:v>
                </c:pt>
                <c:pt idx="521">
                  <c:v>-3.29</c:v>
                </c:pt>
                <c:pt idx="522">
                  <c:v>-2.2200000000000002</c:v>
                </c:pt>
                <c:pt idx="523">
                  <c:v>-7.3550000000000004</c:v>
                </c:pt>
                <c:pt idx="524">
                  <c:v>-4.4349999999999996</c:v>
                </c:pt>
                <c:pt idx="525">
                  <c:v>-6.3460000000000001</c:v>
                </c:pt>
                <c:pt idx="526">
                  <c:v>-9.4329999999999998</c:v>
                </c:pt>
                <c:pt idx="527">
                  <c:v>-8.6270000000000007</c:v>
                </c:pt>
                <c:pt idx="528">
                  <c:v>-5.0709999999999997</c:v>
                </c:pt>
                <c:pt idx="529">
                  <c:v>-6.0679999999999996</c:v>
                </c:pt>
                <c:pt idx="530">
                  <c:v>-5.093</c:v>
                </c:pt>
                <c:pt idx="531">
                  <c:v>-8.6210000000000004</c:v>
                </c:pt>
                <c:pt idx="532">
                  <c:v>-6.1779999999999999</c:v>
                </c:pt>
                <c:pt idx="533">
                  <c:v>-4.6020000000000003</c:v>
                </c:pt>
                <c:pt idx="534">
                  <c:v>-3.766</c:v>
                </c:pt>
                <c:pt idx="535">
                  <c:v>-5.9630000000000001</c:v>
                </c:pt>
                <c:pt idx="536">
                  <c:v>-5.1950000000000003</c:v>
                </c:pt>
                <c:pt idx="537">
                  <c:v>-5.2110000000000003</c:v>
                </c:pt>
                <c:pt idx="538">
                  <c:v>-6.4560000000000004</c:v>
                </c:pt>
                <c:pt idx="539">
                  <c:v>-3.9980000000000002</c:v>
                </c:pt>
                <c:pt idx="540">
                  <c:v>-4.8639999999999999</c:v>
                </c:pt>
                <c:pt idx="541">
                  <c:v>-2.9180000000000001</c:v>
                </c:pt>
                <c:pt idx="542">
                  <c:v>-6.3380000000000001</c:v>
                </c:pt>
                <c:pt idx="543">
                  <c:v>-14.63</c:v>
                </c:pt>
                <c:pt idx="544">
                  <c:v>-4.1109999999999998</c:v>
                </c:pt>
                <c:pt idx="545">
                  <c:v>-7.9029999999999996</c:v>
                </c:pt>
                <c:pt idx="546">
                  <c:v>-2.851</c:v>
                </c:pt>
                <c:pt idx="547">
                  <c:v>-3.1120000000000001</c:v>
                </c:pt>
                <c:pt idx="548">
                  <c:v>-4.6029999999999998</c:v>
                </c:pt>
                <c:pt idx="549">
                  <c:v>-2.8149999999999999</c:v>
                </c:pt>
                <c:pt idx="550">
                  <c:v>-6.7270000000000003</c:v>
                </c:pt>
                <c:pt idx="551">
                  <c:v>-5.8890000000000002</c:v>
                </c:pt>
                <c:pt idx="552">
                  <c:v>-7.3979999999999997</c:v>
                </c:pt>
                <c:pt idx="553">
                  <c:v>-5.9779999999999998</c:v>
                </c:pt>
                <c:pt idx="554">
                  <c:v>-2.4289999999999998</c:v>
                </c:pt>
                <c:pt idx="555">
                  <c:v>-8.0589999999999993</c:v>
                </c:pt>
                <c:pt idx="556">
                  <c:v>-6.6379999999999999</c:v>
                </c:pt>
                <c:pt idx="557">
                  <c:v>-7.7809999999999997</c:v>
                </c:pt>
                <c:pt idx="558">
                  <c:v>-6.0449999999999999</c:v>
                </c:pt>
                <c:pt idx="559">
                  <c:v>-5.4139999999999997</c:v>
                </c:pt>
                <c:pt idx="560">
                  <c:v>-6.8129999999999997</c:v>
                </c:pt>
                <c:pt idx="561">
                  <c:v>-4.8600000000000003</c:v>
                </c:pt>
                <c:pt idx="562">
                  <c:v>-6.843</c:v>
                </c:pt>
                <c:pt idx="563">
                  <c:v>-1.536</c:v>
                </c:pt>
                <c:pt idx="564">
                  <c:v>-7.2889999999999997</c:v>
                </c:pt>
                <c:pt idx="565">
                  <c:v>-6.1740000000000004</c:v>
                </c:pt>
                <c:pt idx="566">
                  <c:v>-5.71</c:v>
                </c:pt>
                <c:pt idx="567">
                  <c:v>-8.4870000000000001</c:v>
                </c:pt>
                <c:pt idx="568">
                  <c:v>-7.2439999999999998</c:v>
                </c:pt>
                <c:pt idx="569">
                  <c:v>-6.4089999999999998</c:v>
                </c:pt>
                <c:pt idx="570">
                  <c:v>-6.1870000000000003</c:v>
                </c:pt>
                <c:pt idx="571">
                  <c:v>-5.5730000000000004</c:v>
                </c:pt>
                <c:pt idx="572">
                  <c:v>-9.2889999999999997</c:v>
                </c:pt>
                <c:pt idx="573">
                  <c:v>-6.6029999999999998</c:v>
                </c:pt>
                <c:pt idx="574">
                  <c:v>-4.1479999999999997</c:v>
                </c:pt>
                <c:pt idx="575">
                  <c:v>-6.7530000000000001</c:v>
                </c:pt>
                <c:pt idx="576">
                  <c:v>-6.8810000000000002</c:v>
                </c:pt>
                <c:pt idx="577">
                  <c:v>-4.4169999999999998</c:v>
                </c:pt>
                <c:pt idx="578">
                  <c:v>-3.4729999999999999</c:v>
                </c:pt>
                <c:pt idx="579">
                  <c:v>-5.28</c:v>
                </c:pt>
                <c:pt idx="580">
                  <c:v>-8.9309999999999992</c:v>
                </c:pt>
                <c:pt idx="581">
                  <c:v>-8.5399999999999991</c:v>
                </c:pt>
                <c:pt idx="582">
                  <c:v>-6.3890000000000002</c:v>
                </c:pt>
                <c:pt idx="583">
                  <c:v>-5.08</c:v>
                </c:pt>
                <c:pt idx="584">
                  <c:v>-4.4660000000000002</c:v>
                </c:pt>
                <c:pt idx="585">
                  <c:v>-5.4349999999999996</c:v>
                </c:pt>
                <c:pt idx="586">
                  <c:v>-6.8970000000000002</c:v>
                </c:pt>
                <c:pt idx="587">
                  <c:v>-5.726</c:v>
                </c:pt>
                <c:pt idx="588">
                  <c:v>-7.7480000000000002</c:v>
                </c:pt>
                <c:pt idx="589">
                  <c:v>-6.0119999999999996</c:v>
                </c:pt>
                <c:pt idx="590">
                  <c:v>-7.2080000000000002</c:v>
                </c:pt>
                <c:pt idx="591">
                  <c:v>-7.0730000000000004</c:v>
                </c:pt>
                <c:pt idx="592">
                  <c:v>-5.99</c:v>
                </c:pt>
                <c:pt idx="593">
                  <c:v>-6.1210000000000004</c:v>
                </c:pt>
                <c:pt idx="594">
                  <c:v>-12.39</c:v>
                </c:pt>
                <c:pt idx="595">
                  <c:v>-2.653</c:v>
                </c:pt>
                <c:pt idx="596">
                  <c:v>-4.9480000000000004</c:v>
                </c:pt>
                <c:pt idx="597">
                  <c:v>-2.657</c:v>
                </c:pt>
                <c:pt idx="598">
                  <c:v>-4.4690000000000003</c:v>
                </c:pt>
                <c:pt idx="599">
                  <c:v>-3.6840000000000002</c:v>
                </c:pt>
                <c:pt idx="600">
                  <c:v>-0.51400000000000001</c:v>
                </c:pt>
                <c:pt idx="601">
                  <c:v>-3.43</c:v>
                </c:pt>
                <c:pt idx="602">
                  <c:v>-5.3170000000000002</c:v>
                </c:pt>
                <c:pt idx="603">
                  <c:v>-5.0830000000000002</c:v>
                </c:pt>
                <c:pt idx="604">
                  <c:v>-4.8220000000000001</c:v>
                </c:pt>
                <c:pt idx="605">
                  <c:v>-8.1340000000000003</c:v>
                </c:pt>
                <c:pt idx="606">
                  <c:v>-6.6859999999999999</c:v>
                </c:pt>
                <c:pt idx="607">
                  <c:v>-14.291</c:v>
                </c:pt>
                <c:pt idx="608">
                  <c:v>-7.069</c:v>
                </c:pt>
                <c:pt idx="609">
                  <c:v>-8.2899999999999991</c:v>
                </c:pt>
                <c:pt idx="610">
                  <c:v>-4.6070000000000002</c:v>
                </c:pt>
                <c:pt idx="611">
                  <c:v>-11.596</c:v>
                </c:pt>
                <c:pt idx="612">
                  <c:v>-11.227</c:v>
                </c:pt>
                <c:pt idx="613">
                  <c:v>-12.653</c:v>
                </c:pt>
                <c:pt idx="614">
                  <c:v>-13.097</c:v>
                </c:pt>
                <c:pt idx="615">
                  <c:v>-31.16</c:v>
                </c:pt>
                <c:pt idx="616">
                  <c:v>-10.611000000000001</c:v>
                </c:pt>
                <c:pt idx="617">
                  <c:v>-10.912000000000001</c:v>
                </c:pt>
                <c:pt idx="618">
                  <c:v>-11.260999999999999</c:v>
                </c:pt>
                <c:pt idx="619">
                  <c:v>-6.5919999999999996</c:v>
                </c:pt>
                <c:pt idx="620">
                  <c:v>-4.13</c:v>
                </c:pt>
                <c:pt idx="621">
                  <c:v>-2.5310000000000001</c:v>
                </c:pt>
                <c:pt idx="622">
                  <c:v>-1.84</c:v>
                </c:pt>
                <c:pt idx="623">
                  <c:v>-5.4039999999999999</c:v>
                </c:pt>
                <c:pt idx="624">
                  <c:v>-5.5990000000000002</c:v>
                </c:pt>
                <c:pt idx="625">
                  <c:v>-5.33</c:v>
                </c:pt>
                <c:pt idx="626">
                  <c:v>-8.7550000000000008</c:v>
                </c:pt>
                <c:pt idx="627">
                  <c:v>-5.4939999999999998</c:v>
                </c:pt>
                <c:pt idx="628">
                  <c:v>-8.6219999999999999</c:v>
                </c:pt>
                <c:pt idx="629">
                  <c:v>-8.67</c:v>
                </c:pt>
                <c:pt idx="630">
                  <c:v>-7.1630000000000003</c:v>
                </c:pt>
                <c:pt idx="631">
                  <c:v>-5.59</c:v>
                </c:pt>
                <c:pt idx="632">
                  <c:v>-11.042</c:v>
                </c:pt>
                <c:pt idx="633">
                  <c:v>-7.4829999999999997</c:v>
                </c:pt>
                <c:pt idx="634">
                  <c:v>-10.289</c:v>
                </c:pt>
                <c:pt idx="635">
                  <c:v>-6.8540000000000001</c:v>
                </c:pt>
                <c:pt idx="636">
                  <c:v>-6.766</c:v>
                </c:pt>
                <c:pt idx="637">
                  <c:v>-8.7319999999999993</c:v>
                </c:pt>
                <c:pt idx="638">
                  <c:v>-6.008</c:v>
                </c:pt>
                <c:pt idx="639">
                  <c:v>-3.802</c:v>
                </c:pt>
                <c:pt idx="640">
                  <c:v>-8.9580000000000002</c:v>
                </c:pt>
                <c:pt idx="641">
                  <c:v>-7.0339999999999998</c:v>
                </c:pt>
                <c:pt idx="642">
                  <c:v>-7.415</c:v>
                </c:pt>
                <c:pt idx="643">
                  <c:v>-7.9859999999999998</c:v>
                </c:pt>
                <c:pt idx="644">
                  <c:v>-13.776999999999999</c:v>
                </c:pt>
              </c:numCache>
            </c:numRef>
          </c:xVal>
          <c:yVal>
            <c:numRef>
              <c:f>'Final model 1'!$C$28:$C$672</c:f>
              <c:numCache>
                <c:formatCode>General</c:formatCode>
                <c:ptCount val="645"/>
                <c:pt idx="0">
                  <c:v>27.056709542419441</c:v>
                </c:pt>
                <c:pt idx="1">
                  <c:v>2.7919000546876731</c:v>
                </c:pt>
                <c:pt idx="2">
                  <c:v>-30.658796718144359</c:v>
                </c:pt>
                <c:pt idx="3">
                  <c:v>-6.6444759232766941</c:v>
                </c:pt>
                <c:pt idx="4">
                  <c:v>-22.983475550881806</c:v>
                </c:pt>
                <c:pt idx="5">
                  <c:v>1.217355804950202</c:v>
                </c:pt>
                <c:pt idx="6">
                  <c:v>-33.173984443121249</c:v>
                </c:pt>
                <c:pt idx="7">
                  <c:v>3.6603574661706624</c:v>
                </c:pt>
                <c:pt idx="8">
                  <c:v>-24.299983845862883</c:v>
                </c:pt>
                <c:pt idx="9">
                  <c:v>-7.3489988962352939</c:v>
                </c:pt>
                <c:pt idx="10">
                  <c:v>2.1109293152797264</c:v>
                </c:pt>
                <c:pt idx="11">
                  <c:v>-21.766921289229707</c:v>
                </c:pt>
                <c:pt idx="12">
                  <c:v>-5.5761104063103843</c:v>
                </c:pt>
                <c:pt idx="13">
                  <c:v>-29.064027047262442</c:v>
                </c:pt>
                <c:pt idx="14">
                  <c:v>-17.170749364866722</c:v>
                </c:pt>
                <c:pt idx="15">
                  <c:v>-34.294541019912906</c:v>
                </c:pt>
                <c:pt idx="16">
                  <c:v>0.21827349534873264</c:v>
                </c:pt>
                <c:pt idx="17">
                  <c:v>2.365513307776073</c:v>
                </c:pt>
                <c:pt idx="18">
                  <c:v>-28.516776002292545</c:v>
                </c:pt>
                <c:pt idx="19">
                  <c:v>5.3058350600618311</c:v>
                </c:pt>
                <c:pt idx="20">
                  <c:v>-10.882764263904694</c:v>
                </c:pt>
                <c:pt idx="21">
                  <c:v>-0.68387526804496446</c:v>
                </c:pt>
                <c:pt idx="22">
                  <c:v>-11.455424712040319</c:v>
                </c:pt>
                <c:pt idx="23">
                  <c:v>9.8811957305284679</c:v>
                </c:pt>
                <c:pt idx="24">
                  <c:v>-8.088743268856291</c:v>
                </c:pt>
                <c:pt idx="25">
                  <c:v>-11.824739074677403</c:v>
                </c:pt>
                <c:pt idx="26">
                  <c:v>87.047428269928076</c:v>
                </c:pt>
                <c:pt idx="27">
                  <c:v>-5.7445984366912342</c:v>
                </c:pt>
                <c:pt idx="28">
                  <c:v>-23.123271283166225</c:v>
                </c:pt>
                <c:pt idx="29">
                  <c:v>-30.887161366736237</c:v>
                </c:pt>
                <c:pt idx="30">
                  <c:v>21.644916665955527</c:v>
                </c:pt>
                <c:pt idx="31">
                  <c:v>-1.5632610140647145</c:v>
                </c:pt>
                <c:pt idx="32">
                  <c:v>48.766304904108239</c:v>
                </c:pt>
                <c:pt idx="33">
                  <c:v>4.3470466625033808</c:v>
                </c:pt>
                <c:pt idx="34">
                  <c:v>5.503243221026942</c:v>
                </c:pt>
                <c:pt idx="35">
                  <c:v>-4.0477975309896195</c:v>
                </c:pt>
                <c:pt idx="36">
                  <c:v>-22.585802975519577</c:v>
                </c:pt>
                <c:pt idx="37">
                  <c:v>8.4057185124025864</c:v>
                </c:pt>
                <c:pt idx="38">
                  <c:v>-22.11437390631243</c:v>
                </c:pt>
                <c:pt idx="39">
                  <c:v>-16.240440727011283</c:v>
                </c:pt>
                <c:pt idx="40">
                  <c:v>42.043786044896663</c:v>
                </c:pt>
                <c:pt idx="41">
                  <c:v>0.70597857874830083</c:v>
                </c:pt>
                <c:pt idx="42">
                  <c:v>14.352447250430586</c:v>
                </c:pt>
                <c:pt idx="43">
                  <c:v>-26.400455172587122</c:v>
                </c:pt>
                <c:pt idx="44">
                  <c:v>-17.144539203021967</c:v>
                </c:pt>
                <c:pt idx="45">
                  <c:v>-23.286134671869661</c:v>
                </c:pt>
                <c:pt idx="46">
                  <c:v>17.418138665416379</c:v>
                </c:pt>
                <c:pt idx="47">
                  <c:v>-29.860982473862144</c:v>
                </c:pt>
                <c:pt idx="48">
                  <c:v>-10.383970819783947</c:v>
                </c:pt>
                <c:pt idx="49">
                  <c:v>-8.901494869975469</c:v>
                </c:pt>
                <c:pt idx="50">
                  <c:v>-0.32435230684895799</c:v>
                </c:pt>
                <c:pt idx="51">
                  <c:v>-21.623846310089473</c:v>
                </c:pt>
                <c:pt idx="52">
                  <c:v>-9.4137961811446704</c:v>
                </c:pt>
                <c:pt idx="53">
                  <c:v>35.693559271388551</c:v>
                </c:pt>
                <c:pt idx="54">
                  <c:v>24.878280467163179</c:v>
                </c:pt>
                <c:pt idx="55">
                  <c:v>-23.703237138634208</c:v>
                </c:pt>
                <c:pt idx="56">
                  <c:v>-4.9238724896719823</c:v>
                </c:pt>
                <c:pt idx="57">
                  <c:v>-5.1145260049585559</c:v>
                </c:pt>
                <c:pt idx="58">
                  <c:v>43.070867696386173</c:v>
                </c:pt>
                <c:pt idx="59">
                  <c:v>-8.4204839236042766</c:v>
                </c:pt>
                <c:pt idx="60">
                  <c:v>-25.135768674476047</c:v>
                </c:pt>
                <c:pt idx="61">
                  <c:v>7.0013190351115711</c:v>
                </c:pt>
                <c:pt idx="62">
                  <c:v>-23.266808946344035</c:v>
                </c:pt>
                <c:pt idx="63">
                  <c:v>-9.3763788322574282</c:v>
                </c:pt>
                <c:pt idx="64">
                  <c:v>-8.7948026277845486</c:v>
                </c:pt>
                <c:pt idx="65">
                  <c:v>-11.742086370370743</c:v>
                </c:pt>
                <c:pt idx="66">
                  <c:v>-23.646332695128571</c:v>
                </c:pt>
                <c:pt idx="67">
                  <c:v>-30.059938043756063</c:v>
                </c:pt>
                <c:pt idx="68">
                  <c:v>7.558536974847101</c:v>
                </c:pt>
                <c:pt idx="69">
                  <c:v>2.5244184792110786</c:v>
                </c:pt>
                <c:pt idx="70">
                  <c:v>-9.6541398598681454</c:v>
                </c:pt>
                <c:pt idx="71">
                  <c:v>-12.196047989968552</c:v>
                </c:pt>
                <c:pt idx="72">
                  <c:v>88.239281362081954</c:v>
                </c:pt>
                <c:pt idx="73">
                  <c:v>-15.190945960981104</c:v>
                </c:pt>
                <c:pt idx="74">
                  <c:v>-20.388703810877288</c:v>
                </c:pt>
                <c:pt idx="75">
                  <c:v>-13.857795516460556</c:v>
                </c:pt>
                <c:pt idx="76">
                  <c:v>-24.718140142472414</c:v>
                </c:pt>
                <c:pt idx="77">
                  <c:v>-19.516486806468698</c:v>
                </c:pt>
                <c:pt idx="78">
                  <c:v>-14.908063885013885</c:v>
                </c:pt>
                <c:pt idx="79">
                  <c:v>12.758078874165189</c:v>
                </c:pt>
                <c:pt idx="80">
                  <c:v>-3.8830036252975724</c:v>
                </c:pt>
                <c:pt idx="81">
                  <c:v>-5.4342114325925657</c:v>
                </c:pt>
                <c:pt idx="82">
                  <c:v>6.0426452875462751</c:v>
                </c:pt>
                <c:pt idx="83">
                  <c:v>-13.218744960131659</c:v>
                </c:pt>
                <c:pt idx="84">
                  <c:v>91.024151018375534</c:v>
                </c:pt>
                <c:pt idx="85">
                  <c:v>18.177132825040268</c:v>
                </c:pt>
                <c:pt idx="86">
                  <c:v>3.8753708702306255</c:v>
                </c:pt>
                <c:pt idx="87">
                  <c:v>20.557113883179319</c:v>
                </c:pt>
                <c:pt idx="88">
                  <c:v>-21.126713955862719</c:v>
                </c:pt>
                <c:pt idx="89">
                  <c:v>-15.66932963452431</c:v>
                </c:pt>
                <c:pt idx="90">
                  <c:v>-15.786923304754886</c:v>
                </c:pt>
                <c:pt idx="91">
                  <c:v>238.04929355722649</c:v>
                </c:pt>
                <c:pt idx="92">
                  <c:v>-25.901384931614373</c:v>
                </c:pt>
                <c:pt idx="93">
                  <c:v>133.42226574800867</c:v>
                </c:pt>
                <c:pt idx="94">
                  <c:v>-6.4773049663267592</c:v>
                </c:pt>
                <c:pt idx="95">
                  <c:v>11.372389936199351</c:v>
                </c:pt>
                <c:pt idx="96">
                  <c:v>-10.675258382985085</c:v>
                </c:pt>
                <c:pt idx="97">
                  <c:v>11.303979062195673</c:v>
                </c:pt>
                <c:pt idx="98">
                  <c:v>-11.311341643008927</c:v>
                </c:pt>
                <c:pt idx="99">
                  <c:v>48.311407706320594</c:v>
                </c:pt>
                <c:pt idx="100">
                  <c:v>-19.824661342778562</c:v>
                </c:pt>
                <c:pt idx="101">
                  <c:v>46.386632871747828</c:v>
                </c:pt>
                <c:pt idx="102">
                  <c:v>169.41582386700929</c:v>
                </c:pt>
                <c:pt idx="103">
                  <c:v>-13.980029242345363</c:v>
                </c:pt>
                <c:pt idx="104">
                  <c:v>-35.164338664944196</c:v>
                </c:pt>
                <c:pt idx="105">
                  <c:v>-8.1131920002113578</c:v>
                </c:pt>
                <c:pt idx="106">
                  <c:v>121.0224837246457</c:v>
                </c:pt>
                <c:pt idx="107">
                  <c:v>4.1336654917844555</c:v>
                </c:pt>
                <c:pt idx="108">
                  <c:v>5.2644016864852432</c:v>
                </c:pt>
                <c:pt idx="109">
                  <c:v>-7.8777515870956663</c:v>
                </c:pt>
                <c:pt idx="110">
                  <c:v>54.447160077194042</c:v>
                </c:pt>
                <c:pt idx="111">
                  <c:v>-6.7462373247769776</c:v>
                </c:pt>
                <c:pt idx="112">
                  <c:v>-20.953460361354935</c:v>
                </c:pt>
                <c:pt idx="113">
                  <c:v>-8.982223542620055</c:v>
                </c:pt>
                <c:pt idx="114">
                  <c:v>35.485950645369812</c:v>
                </c:pt>
                <c:pt idx="115">
                  <c:v>6.7466663569528169</c:v>
                </c:pt>
                <c:pt idx="116">
                  <c:v>-11.377757239918669</c:v>
                </c:pt>
                <c:pt idx="117">
                  <c:v>-8.640276427027981</c:v>
                </c:pt>
                <c:pt idx="118">
                  <c:v>42.513820894087132</c:v>
                </c:pt>
                <c:pt idx="119">
                  <c:v>4.3196754518077469</c:v>
                </c:pt>
                <c:pt idx="120">
                  <c:v>-1.5891889607383192</c:v>
                </c:pt>
                <c:pt idx="121">
                  <c:v>-4.8788232026101852</c:v>
                </c:pt>
                <c:pt idx="122">
                  <c:v>-13.209147490129075</c:v>
                </c:pt>
                <c:pt idx="123">
                  <c:v>-35.101574532898205</c:v>
                </c:pt>
                <c:pt idx="124">
                  <c:v>2.7664812124817644</c:v>
                </c:pt>
                <c:pt idx="125">
                  <c:v>42.632168996053259</c:v>
                </c:pt>
                <c:pt idx="126">
                  <c:v>3.3320320454766392</c:v>
                </c:pt>
                <c:pt idx="127">
                  <c:v>57.189951385790465</c:v>
                </c:pt>
                <c:pt idx="128">
                  <c:v>-2.6368694537760646</c:v>
                </c:pt>
                <c:pt idx="129">
                  <c:v>13.195965496120328</c:v>
                </c:pt>
                <c:pt idx="130">
                  <c:v>-3.28880941682743</c:v>
                </c:pt>
                <c:pt idx="131">
                  <c:v>64.408319942654856</c:v>
                </c:pt>
                <c:pt idx="132">
                  <c:v>-2.8360706240969904</c:v>
                </c:pt>
                <c:pt idx="133">
                  <c:v>25.826138472928992</c:v>
                </c:pt>
                <c:pt idx="134">
                  <c:v>-16.693324747070196</c:v>
                </c:pt>
                <c:pt idx="135">
                  <c:v>8.4725003774148604</c:v>
                </c:pt>
                <c:pt idx="136">
                  <c:v>39.694704193113921</c:v>
                </c:pt>
                <c:pt idx="137">
                  <c:v>-5.1765531594540146</c:v>
                </c:pt>
                <c:pt idx="138">
                  <c:v>2.7747588006938937</c:v>
                </c:pt>
                <c:pt idx="139">
                  <c:v>226.19477157002396</c:v>
                </c:pt>
                <c:pt idx="140">
                  <c:v>31.670774227018878</c:v>
                </c:pt>
                <c:pt idx="141">
                  <c:v>16.457095890278836</c:v>
                </c:pt>
                <c:pt idx="142">
                  <c:v>-6.9740247918512637</c:v>
                </c:pt>
                <c:pt idx="143">
                  <c:v>58.931726314750868</c:v>
                </c:pt>
                <c:pt idx="144">
                  <c:v>9.2813398256823874</c:v>
                </c:pt>
                <c:pt idx="145">
                  <c:v>-9.0672039214674527</c:v>
                </c:pt>
                <c:pt idx="146">
                  <c:v>147.60769493903456</c:v>
                </c:pt>
                <c:pt idx="147">
                  <c:v>18.45263469038478</c:v>
                </c:pt>
                <c:pt idx="148">
                  <c:v>-16.728513634088969</c:v>
                </c:pt>
                <c:pt idx="149">
                  <c:v>3.2825379486861586</c:v>
                </c:pt>
                <c:pt idx="150">
                  <c:v>217.84298381221646</c:v>
                </c:pt>
                <c:pt idx="151">
                  <c:v>-7.2269668644091425</c:v>
                </c:pt>
                <c:pt idx="152">
                  <c:v>83.655742100006648</c:v>
                </c:pt>
                <c:pt idx="153">
                  <c:v>0.8014068302037245</c:v>
                </c:pt>
                <c:pt idx="154">
                  <c:v>44.143940660846795</c:v>
                </c:pt>
                <c:pt idx="155">
                  <c:v>80.884531786242789</c:v>
                </c:pt>
                <c:pt idx="156">
                  <c:v>13.561064371574524</c:v>
                </c:pt>
                <c:pt idx="157">
                  <c:v>-16.993995219520428</c:v>
                </c:pt>
                <c:pt idx="158">
                  <c:v>94.552927967518286</c:v>
                </c:pt>
                <c:pt idx="159">
                  <c:v>-16.993286209511556</c:v>
                </c:pt>
                <c:pt idx="160">
                  <c:v>61.149130063665126</c:v>
                </c:pt>
                <c:pt idx="161">
                  <c:v>46.607062229607067</c:v>
                </c:pt>
                <c:pt idx="162">
                  <c:v>-7.6517737552099376</c:v>
                </c:pt>
                <c:pt idx="163">
                  <c:v>-8.7716142543877993</c:v>
                </c:pt>
                <c:pt idx="164">
                  <c:v>-0.81398322490962549</c:v>
                </c:pt>
                <c:pt idx="165">
                  <c:v>-10.553553432807529</c:v>
                </c:pt>
                <c:pt idx="166">
                  <c:v>103.11760239122989</c:v>
                </c:pt>
                <c:pt idx="167">
                  <c:v>13.825667927837415</c:v>
                </c:pt>
                <c:pt idx="168">
                  <c:v>0.70449065411106915</c:v>
                </c:pt>
                <c:pt idx="169">
                  <c:v>2.1123649084667377</c:v>
                </c:pt>
                <c:pt idx="170">
                  <c:v>-5.5567603494200881</c:v>
                </c:pt>
                <c:pt idx="171">
                  <c:v>37.920061273402084</c:v>
                </c:pt>
                <c:pt idx="172">
                  <c:v>-21.213237442306735</c:v>
                </c:pt>
                <c:pt idx="173">
                  <c:v>-11.785507797227886</c:v>
                </c:pt>
                <c:pt idx="174">
                  <c:v>-15.98189514588767</c:v>
                </c:pt>
                <c:pt idx="175">
                  <c:v>-6.5557042508910932</c:v>
                </c:pt>
                <c:pt idx="176">
                  <c:v>19.515985212611199</c:v>
                </c:pt>
                <c:pt idx="177">
                  <c:v>162.71465546701975</c:v>
                </c:pt>
                <c:pt idx="178">
                  <c:v>1.8155853364664161</c:v>
                </c:pt>
                <c:pt idx="179">
                  <c:v>6.1213244407046554</c:v>
                </c:pt>
                <c:pt idx="180">
                  <c:v>51.997653962929157</c:v>
                </c:pt>
                <c:pt idx="181">
                  <c:v>26.67568878621725</c:v>
                </c:pt>
                <c:pt idx="182">
                  <c:v>40.913858077738986</c:v>
                </c:pt>
                <c:pt idx="183">
                  <c:v>10.602217464388604</c:v>
                </c:pt>
                <c:pt idx="184">
                  <c:v>16.981335767391073</c:v>
                </c:pt>
                <c:pt idx="185">
                  <c:v>19.171154651349205</c:v>
                </c:pt>
                <c:pt idx="186">
                  <c:v>-14.930343030178548</c:v>
                </c:pt>
                <c:pt idx="187">
                  <c:v>21.674911039800669</c:v>
                </c:pt>
                <c:pt idx="188">
                  <c:v>8.0985731507141949</c:v>
                </c:pt>
                <c:pt idx="189">
                  <c:v>135.75360163709129</c:v>
                </c:pt>
                <c:pt idx="190">
                  <c:v>10.114681203188923</c:v>
                </c:pt>
                <c:pt idx="191">
                  <c:v>13.142306926063313</c:v>
                </c:pt>
                <c:pt idx="192">
                  <c:v>22.385328729466107</c:v>
                </c:pt>
                <c:pt idx="193">
                  <c:v>15.691881992577336</c:v>
                </c:pt>
                <c:pt idx="194">
                  <c:v>96.439324511415748</c:v>
                </c:pt>
                <c:pt idx="195">
                  <c:v>7.5450028214662535</c:v>
                </c:pt>
                <c:pt idx="196">
                  <c:v>83.712561494916159</c:v>
                </c:pt>
                <c:pt idx="197">
                  <c:v>20.346328561342276</c:v>
                </c:pt>
                <c:pt idx="198">
                  <c:v>232.53921962885937</c:v>
                </c:pt>
                <c:pt idx="199">
                  <c:v>9.9537974215345386</c:v>
                </c:pt>
                <c:pt idx="200">
                  <c:v>-28.541309081963561</c:v>
                </c:pt>
                <c:pt idx="201">
                  <c:v>-16.518127391153214</c:v>
                </c:pt>
                <c:pt idx="202">
                  <c:v>-21.608556303495469</c:v>
                </c:pt>
                <c:pt idx="203">
                  <c:v>-14.530609495155261</c:v>
                </c:pt>
                <c:pt idx="204">
                  <c:v>-12.406155268385049</c:v>
                </c:pt>
                <c:pt idx="205">
                  <c:v>-31.902677142548299</c:v>
                </c:pt>
                <c:pt idx="206">
                  <c:v>-21.368223898214275</c:v>
                </c:pt>
                <c:pt idx="207">
                  <c:v>-32.436049791761938</c:v>
                </c:pt>
                <c:pt idx="208">
                  <c:v>-22.266010915740985</c:v>
                </c:pt>
                <c:pt idx="209">
                  <c:v>-33.716098652220644</c:v>
                </c:pt>
                <c:pt idx="210">
                  <c:v>-23.9462753166139</c:v>
                </c:pt>
                <c:pt idx="211">
                  <c:v>-29.422003778470383</c:v>
                </c:pt>
                <c:pt idx="212">
                  <c:v>-19.911207756617237</c:v>
                </c:pt>
                <c:pt idx="213">
                  <c:v>-29.990769716330618</c:v>
                </c:pt>
                <c:pt idx="214">
                  <c:v>-19.175511212396287</c:v>
                </c:pt>
                <c:pt idx="215">
                  <c:v>-34.228368581810294</c:v>
                </c:pt>
                <c:pt idx="216">
                  <c:v>-21.554796973453573</c:v>
                </c:pt>
                <c:pt idx="217">
                  <c:v>-19.053541473727464</c:v>
                </c:pt>
                <c:pt idx="218">
                  <c:v>-15.526162437791722</c:v>
                </c:pt>
                <c:pt idx="219">
                  <c:v>-33.373340334084375</c:v>
                </c:pt>
                <c:pt idx="220">
                  <c:v>-25.262877875242289</c:v>
                </c:pt>
                <c:pt idx="221">
                  <c:v>-12.376087474641039</c:v>
                </c:pt>
                <c:pt idx="222">
                  <c:v>-21.036414900795464</c:v>
                </c:pt>
                <c:pt idx="223">
                  <c:v>-25.536702703562227</c:v>
                </c:pt>
                <c:pt idx="224">
                  <c:v>-16.473230020544264</c:v>
                </c:pt>
                <c:pt idx="225">
                  <c:v>-23.369511330438542</c:v>
                </c:pt>
                <c:pt idx="226">
                  <c:v>-25.447692911527049</c:v>
                </c:pt>
                <c:pt idx="227">
                  <c:v>-26.93014736053977</c:v>
                </c:pt>
                <c:pt idx="228">
                  <c:v>-17.07415299410598</c:v>
                </c:pt>
                <c:pt idx="229">
                  <c:v>-13.04745654268233</c:v>
                </c:pt>
                <c:pt idx="230">
                  <c:v>-15.147152801875595</c:v>
                </c:pt>
                <c:pt idx="231">
                  <c:v>49.454952995125957</c:v>
                </c:pt>
                <c:pt idx="232">
                  <c:v>-11.846817930593801</c:v>
                </c:pt>
                <c:pt idx="233">
                  <c:v>-3.319174495380345</c:v>
                </c:pt>
                <c:pt idx="234">
                  <c:v>-22.388743882539565</c:v>
                </c:pt>
                <c:pt idx="235">
                  <c:v>-19.493399781885053</c:v>
                </c:pt>
                <c:pt idx="236">
                  <c:v>-28.127579464989054</c:v>
                </c:pt>
                <c:pt idx="237">
                  <c:v>-9.6973298802094554</c:v>
                </c:pt>
                <c:pt idx="238">
                  <c:v>-20.142098755266915</c:v>
                </c:pt>
                <c:pt idx="239">
                  <c:v>-9.6987172778600659</c:v>
                </c:pt>
                <c:pt idx="240">
                  <c:v>-8.1566898402877506</c:v>
                </c:pt>
                <c:pt idx="241">
                  <c:v>-27.376680722986247</c:v>
                </c:pt>
                <c:pt idx="242">
                  <c:v>-13.43784722559846</c:v>
                </c:pt>
                <c:pt idx="243">
                  <c:v>-22.133545484593277</c:v>
                </c:pt>
                <c:pt idx="244">
                  <c:v>-15.305002892167472</c:v>
                </c:pt>
                <c:pt idx="245">
                  <c:v>-21.949295838085618</c:v>
                </c:pt>
                <c:pt idx="246">
                  <c:v>-0.31585976447345843</c:v>
                </c:pt>
                <c:pt idx="247">
                  <c:v>-21.629577203797997</c:v>
                </c:pt>
                <c:pt idx="248">
                  <c:v>-23.103164794172656</c:v>
                </c:pt>
                <c:pt idx="249">
                  <c:v>-24.48402542308056</c:v>
                </c:pt>
                <c:pt idx="250">
                  <c:v>-25.663485147915921</c:v>
                </c:pt>
                <c:pt idx="251">
                  <c:v>-15.038336698140917</c:v>
                </c:pt>
                <c:pt idx="252">
                  <c:v>-6.9204899109117068</c:v>
                </c:pt>
                <c:pt idx="253">
                  <c:v>-18.974499010055375</c:v>
                </c:pt>
                <c:pt idx="254">
                  <c:v>-12.809716260934696</c:v>
                </c:pt>
                <c:pt idx="255">
                  <c:v>68.297568659779756</c:v>
                </c:pt>
                <c:pt idx="256">
                  <c:v>2.431060453933636</c:v>
                </c:pt>
                <c:pt idx="257">
                  <c:v>-19.444294469866414</c:v>
                </c:pt>
                <c:pt idx="258">
                  <c:v>-24.354928655240684</c:v>
                </c:pt>
                <c:pt idx="259">
                  <c:v>-2.4156722938457893</c:v>
                </c:pt>
                <c:pt idx="260">
                  <c:v>-16.260656406939379</c:v>
                </c:pt>
                <c:pt idx="261">
                  <c:v>-16.92078237874501</c:v>
                </c:pt>
                <c:pt idx="262">
                  <c:v>-10.893710578283102</c:v>
                </c:pt>
                <c:pt idx="263">
                  <c:v>-10.085404953795393</c:v>
                </c:pt>
                <c:pt idx="264">
                  <c:v>17.107190431384634</c:v>
                </c:pt>
                <c:pt idx="265">
                  <c:v>-10.784674386483356</c:v>
                </c:pt>
                <c:pt idx="266">
                  <c:v>2.3198915982476294</c:v>
                </c:pt>
                <c:pt idx="267">
                  <c:v>50.029171647253435</c:v>
                </c:pt>
                <c:pt idx="268">
                  <c:v>-13.853042420576024</c:v>
                </c:pt>
                <c:pt idx="269">
                  <c:v>13.852675154469512</c:v>
                </c:pt>
                <c:pt idx="270">
                  <c:v>-22.484026417913377</c:v>
                </c:pt>
                <c:pt idx="271">
                  <c:v>-1.9607863215338757</c:v>
                </c:pt>
                <c:pt idx="272">
                  <c:v>24.045983359502408</c:v>
                </c:pt>
                <c:pt idx="273">
                  <c:v>-21.648406996098856</c:v>
                </c:pt>
                <c:pt idx="274">
                  <c:v>-21.505362272536772</c:v>
                </c:pt>
                <c:pt idx="275">
                  <c:v>-4.2769087987891226</c:v>
                </c:pt>
                <c:pt idx="276">
                  <c:v>-5.156069771445809</c:v>
                </c:pt>
                <c:pt idx="277">
                  <c:v>-7.6126649539729012</c:v>
                </c:pt>
                <c:pt idx="278">
                  <c:v>-0.95549996769204526</c:v>
                </c:pt>
                <c:pt idx="279">
                  <c:v>-2.3351955406300249</c:v>
                </c:pt>
                <c:pt idx="280">
                  <c:v>3.0344475759591631</c:v>
                </c:pt>
                <c:pt idx="281">
                  <c:v>-22.326883510513351</c:v>
                </c:pt>
                <c:pt idx="282">
                  <c:v>-15.252996047414058</c:v>
                </c:pt>
                <c:pt idx="283">
                  <c:v>-14.122083495788015</c:v>
                </c:pt>
                <c:pt idx="284">
                  <c:v>-1.6078131239706437</c:v>
                </c:pt>
                <c:pt idx="285">
                  <c:v>-18.413901914062343</c:v>
                </c:pt>
                <c:pt idx="286">
                  <c:v>3.0421256917456336</c:v>
                </c:pt>
                <c:pt idx="287">
                  <c:v>9.6202676206549409</c:v>
                </c:pt>
                <c:pt idx="288">
                  <c:v>36.577489977298313</c:v>
                </c:pt>
                <c:pt idx="289">
                  <c:v>-22.488280151247899</c:v>
                </c:pt>
                <c:pt idx="290">
                  <c:v>2.5139192678448889</c:v>
                </c:pt>
                <c:pt idx="291">
                  <c:v>9.1384496274296687</c:v>
                </c:pt>
                <c:pt idx="292">
                  <c:v>2.6471442750897469</c:v>
                </c:pt>
                <c:pt idx="293">
                  <c:v>-12.800714505749117</c:v>
                </c:pt>
                <c:pt idx="294">
                  <c:v>15.73219233025416</c:v>
                </c:pt>
                <c:pt idx="295">
                  <c:v>-17.027984511683147</c:v>
                </c:pt>
                <c:pt idx="296">
                  <c:v>-28.043412096184106</c:v>
                </c:pt>
                <c:pt idx="297">
                  <c:v>-25.210961339277631</c:v>
                </c:pt>
                <c:pt idx="298">
                  <c:v>-3.3641950738174415</c:v>
                </c:pt>
                <c:pt idx="299">
                  <c:v>10.637229066292413</c:v>
                </c:pt>
                <c:pt idx="300">
                  <c:v>-8.1650965249555885</c:v>
                </c:pt>
                <c:pt idx="301">
                  <c:v>-10.426240580727754</c:v>
                </c:pt>
                <c:pt idx="302">
                  <c:v>-10.949172878123861</c:v>
                </c:pt>
                <c:pt idx="303">
                  <c:v>37.32812445670293</c:v>
                </c:pt>
                <c:pt idx="304">
                  <c:v>-7.6618909070766108</c:v>
                </c:pt>
                <c:pt idx="305">
                  <c:v>-16.90540419627564</c:v>
                </c:pt>
                <c:pt idx="306">
                  <c:v>7.4988486768510372</c:v>
                </c:pt>
                <c:pt idx="307">
                  <c:v>-17.538780396757389</c:v>
                </c:pt>
                <c:pt idx="308">
                  <c:v>3.5149388972706777</c:v>
                </c:pt>
                <c:pt idx="309">
                  <c:v>1.9293207498260578</c:v>
                </c:pt>
                <c:pt idx="310">
                  <c:v>12.136139649194636</c:v>
                </c:pt>
                <c:pt idx="311">
                  <c:v>-20.844479658414087</c:v>
                </c:pt>
                <c:pt idx="312">
                  <c:v>-9.8763753765778475</c:v>
                </c:pt>
                <c:pt idx="313">
                  <c:v>-18.462006338573129</c:v>
                </c:pt>
                <c:pt idx="314">
                  <c:v>-12.83945840147412</c:v>
                </c:pt>
                <c:pt idx="315">
                  <c:v>-6.7020291042788731</c:v>
                </c:pt>
                <c:pt idx="316">
                  <c:v>-8.4339967997933947</c:v>
                </c:pt>
                <c:pt idx="317">
                  <c:v>-12.069391838557314</c:v>
                </c:pt>
                <c:pt idx="318">
                  <c:v>2.7571896458552541</c:v>
                </c:pt>
                <c:pt idx="319">
                  <c:v>-5.8980635993994666</c:v>
                </c:pt>
                <c:pt idx="320">
                  <c:v>-1.589179911107403</c:v>
                </c:pt>
                <c:pt idx="321">
                  <c:v>-1.2827521089020002</c:v>
                </c:pt>
                <c:pt idx="322">
                  <c:v>-3.1870575702499799</c:v>
                </c:pt>
                <c:pt idx="323">
                  <c:v>-19.273275090902722</c:v>
                </c:pt>
                <c:pt idx="324">
                  <c:v>1.9157782854742358</c:v>
                </c:pt>
                <c:pt idx="325">
                  <c:v>-8.2884910557920861</c:v>
                </c:pt>
                <c:pt idx="326">
                  <c:v>-15.836618692797231</c:v>
                </c:pt>
                <c:pt idx="327">
                  <c:v>-33.012636291603407</c:v>
                </c:pt>
                <c:pt idx="328">
                  <c:v>-14.18391396944682</c:v>
                </c:pt>
                <c:pt idx="329">
                  <c:v>-31.427681965578309</c:v>
                </c:pt>
                <c:pt idx="330">
                  <c:v>-31.821061015843938</c:v>
                </c:pt>
                <c:pt idx="331">
                  <c:v>-17.526604308477502</c:v>
                </c:pt>
                <c:pt idx="332">
                  <c:v>5.3524472504305862</c:v>
                </c:pt>
                <c:pt idx="333">
                  <c:v>-22.595040815233812</c:v>
                </c:pt>
                <c:pt idx="334">
                  <c:v>-12.447479680877777</c:v>
                </c:pt>
                <c:pt idx="335">
                  <c:v>-26.465045229430139</c:v>
                </c:pt>
                <c:pt idx="336">
                  <c:v>-32.215713670081371</c:v>
                </c:pt>
                <c:pt idx="337">
                  <c:v>-26.562295370301129</c:v>
                </c:pt>
                <c:pt idx="338">
                  <c:v>-19.770477901111789</c:v>
                </c:pt>
                <c:pt idx="339">
                  <c:v>-17.242393038419848</c:v>
                </c:pt>
                <c:pt idx="340">
                  <c:v>-19.409985935470388</c:v>
                </c:pt>
                <c:pt idx="341">
                  <c:v>-4.0121144527691701</c:v>
                </c:pt>
                <c:pt idx="342">
                  <c:v>-20.875776700094207</c:v>
                </c:pt>
                <c:pt idx="343">
                  <c:v>-23.550009474784485</c:v>
                </c:pt>
                <c:pt idx="344">
                  <c:v>-3.771550899000232</c:v>
                </c:pt>
                <c:pt idx="345">
                  <c:v>-11.41335195037688</c:v>
                </c:pt>
                <c:pt idx="346">
                  <c:v>-11.459309197079502</c:v>
                </c:pt>
                <c:pt idx="347">
                  <c:v>-10.356379892227523</c:v>
                </c:pt>
                <c:pt idx="348">
                  <c:v>-13.974938212640922</c:v>
                </c:pt>
                <c:pt idx="349">
                  <c:v>-1.1402102858493208</c:v>
                </c:pt>
                <c:pt idx="350">
                  <c:v>-6.2762335087720302</c:v>
                </c:pt>
                <c:pt idx="351">
                  <c:v>-3.7584170231094705</c:v>
                </c:pt>
                <c:pt idx="352">
                  <c:v>-28.009529418871139</c:v>
                </c:pt>
                <c:pt idx="353">
                  <c:v>-10.379715888659707</c:v>
                </c:pt>
                <c:pt idx="354">
                  <c:v>-35.158081848902846</c:v>
                </c:pt>
                <c:pt idx="355">
                  <c:v>-10.498161123148936</c:v>
                </c:pt>
                <c:pt idx="356">
                  <c:v>-11.561560351379399</c:v>
                </c:pt>
                <c:pt idx="357">
                  <c:v>2.9663540259930734</c:v>
                </c:pt>
                <c:pt idx="358">
                  <c:v>36.903782965045124</c:v>
                </c:pt>
                <c:pt idx="359">
                  <c:v>15.525426836884762</c:v>
                </c:pt>
                <c:pt idx="360">
                  <c:v>-15.386036386773494</c:v>
                </c:pt>
                <c:pt idx="361">
                  <c:v>13.445055628191811</c:v>
                </c:pt>
                <c:pt idx="362">
                  <c:v>-8.6745458251209051</c:v>
                </c:pt>
                <c:pt idx="363">
                  <c:v>-14.749791020842679</c:v>
                </c:pt>
                <c:pt idx="364">
                  <c:v>-9.7493841678090014</c:v>
                </c:pt>
                <c:pt idx="365">
                  <c:v>-3.8898795727080646</c:v>
                </c:pt>
                <c:pt idx="366">
                  <c:v>-7.3422590762178714</c:v>
                </c:pt>
                <c:pt idx="367">
                  <c:v>-11.016308205064057</c:v>
                </c:pt>
                <c:pt idx="368">
                  <c:v>-13.113668043120214</c:v>
                </c:pt>
                <c:pt idx="369">
                  <c:v>-9.9144384176090909</c:v>
                </c:pt>
                <c:pt idx="370">
                  <c:v>18.476519670329704</c:v>
                </c:pt>
                <c:pt idx="371">
                  <c:v>-3.6611346443798674</c:v>
                </c:pt>
                <c:pt idx="372">
                  <c:v>41.606083675739491</c:v>
                </c:pt>
                <c:pt idx="373">
                  <c:v>-7.4028953097744932</c:v>
                </c:pt>
                <c:pt idx="374">
                  <c:v>124.67403983931749</c:v>
                </c:pt>
                <c:pt idx="375">
                  <c:v>21.630691663008538</c:v>
                </c:pt>
                <c:pt idx="376">
                  <c:v>-2.3538293632610277</c:v>
                </c:pt>
                <c:pt idx="377">
                  <c:v>120.52411660769057</c:v>
                </c:pt>
                <c:pt idx="378">
                  <c:v>-7.3326330517525946</c:v>
                </c:pt>
                <c:pt idx="379">
                  <c:v>-3.8789865700385029</c:v>
                </c:pt>
                <c:pt idx="380">
                  <c:v>11.539724663657031</c:v>
                </c:pt>
                <c:pt idx="381">
                  <c:v>-5.7309043631926393</c:v>
                </c:pt>
                <c:pt idx="382">
                  <c:v>1.6257343310558383</c:v>
                </c:pt>
                <c:pt idx="383">
                  <c:v>22.257251085729507</c:v>
                </c:pt>
                <c:pt idx="384">
                  <c:v>12.905331630149725</c:v>
                </c:pt>
                <c:pt idx="385">
                  <c:v>0.40296999695026248</c:v>
                </c:pt>
                <c:pt idx="386">
                  <c:v>-2.9753415888999015</c:v>
                </c:pt>
                <c:pt idx="387">
                  <c:v>-7.2879918353947595</c:v>
                </c:pt>
                <c:pt idx="388">
                  <c:v>70.345226103663094</c:v>
                </c:pt>
                <c:pt idx="389">
                  <c:v>10.885352749686032</c:v>
                </c:pt>
                <c:pt idx="390">
                  <c:v>8.243608965061572</c:v>
                </c:pt>
                <c:pt idx="391">
                  <c:v>-20.444331187363947</c:v>
                </c:pt>
                <c:pt idx="392">
                  <c:v>10.531642452639025</c:v>
                </c:pt>
                <c:pt idx="393">
                  <c:v>5.5576011449169016E-2</c:v>
                </c:pt>
                <c:pt idx="394">
                  <c:v>-10.460270518764762</c:v>
                </c:pt>
                <c:pt idx="395">
                  <c:v>-10.631996893250342</c:v>
                </c:pt>
                <c:pt idx="396">
                  <c:v>4.5096219497475616</c:v>
                </c:pt>
                <c:pt idx="397">
                  <c:v>188.06389116865034</c:v>
                </c:pt>
                <c:pt idx="398">
                  <c:v>-29.401911884656553</c:v>
                </c:pt>
                <c:pt idx="399">
                  <c:v>-18.580566693044435</c:v>
                </c:pt>
                <c:pt idx="400">
                  <c:v>-24.754779115450358</c:v>
                </c:pt>
                <c:pt idx="401">
                  <c:v>-19.660677922964677</c:v>
                </c:pt>
                <c:pt idx="402">
                  <c:v>-26.291276061955486</c:v>
                </c:pt>
                <c:pt idx="403">
                  <c:v>-2.6732034784111098</c:v>
                </c:pt>
                <c:pt idx="404">
                  <c:v>-11.253880255995524</c:v>
                </c:pt>
                <c:pt idx="405">
                  <c:v>8.2976333157458555</c:v>
                </c:pt>
                <c:pt idx="406">
                  <c:v>4.0900404596513313</c:v>
                </c:pt>
                <c:pt idx="407">
                  <c:v>-6.0029888301803744</c:v>
                </c:pt>
                <c:pt idx="408">
                  <c:v>-3.9979534363508975</c:v>
                </c:pt>
                <c:pt idx="409">
                  <c:v>15.251280478597055</c:v>
                </c:pt>
                <c:pt idx="410">
                  <c:v>20.497170913989699</c:v>
                </c:pt>
                <c:pt idx="411">
                  <c:v>40.344007350863201</c:v>
                </c:pt>
                <c:pt idx="412">
                  <c:v>-38.144267885382888</c:v>
                </c:pt>
                <c:pt idx="413">
                  <c:v>-33.989364444178854</c:v>
                </c:pt>
                <c:pt idx="414">
                  <c:v>-16.919477394182785</c:v>
                </c:pt>
                <c:pt idx="415">
                  <c:v>-34.702810634314204</c:v>
                </c:pt>
                <c:pt idx="416">
                  <c:v>-38.869101425414144</c:v>
                </c:pt>
                <c:pt idx="417">
                  <c:v>-32.056000643896049</c:v>
                </c:pt>
                <c:pt idx="418">
                  <c:v>-30.873957880654686</c:v>
                </c:pt>
                <c:pt idx="419">
                  <c:v>-28.722785147634845</c:v>
                </c:pt>
                <c:pt idx="420">
                  <c:v>-28.126105077028619</c:v>
                </c:pt>
                <c:pt idx="421">
                  <c:v>-21.943800885440346</c:v>
                </c:pt>
                <c:pt idx="422">
                  <c:v>-17.048186212757233</c:v>
                </c:pt>
                <c:pt idx="423">
                  <c:v>-35.333861073408272</c:v>
                </c:pt>
                <c:pt idx="424">
                  <c:v>-5.2040765878172</c:v>
                </c:pt>
                <c:pt idx="425">
                  <c:v>-26.660684433170999</c:v>
                </c:pt>
                <c:pt idx="426">
                  <c:v>-22.960127514661981</c:v>
                </c:pt>
                <c:pt idx="427">
                  <c:v>-5.4001648741771682</c:v>
                </c:pt>
                <c:pt idx="428">
                  <c:v>-29.244298637116891</c:v>
                </c:pt>
                <c:pt idx="429">
                  <c:v>-19.369292305938693</c:v>
                </c:pt>
                <c:pt idx="430">
                  <c:v>-11.614649602699483</c:v>
                </c:pt>
                <c:pt idx="431">
                  <c:v>-21.178792621422211</c:v>
                </c:pt>
                <c:pt idx="432">
                  <c:v>-2.9202211592347123</c:v>
                </c:pt>
                <c:pt idx="433">
                  <c:v>3.0926685503093898</c:v>
                </c:pt>
                <c:pt idx="434">
                  <c:v>-21.46563430230324</c:v>
                </c:pt>
                <c:pt idx="435">
                  <c:v>-25.474640644906962</c:v>
                </c:pt>
                <c:pt idx="436">
                  <c:v>-21.521192092785835</c:v>
                </c:pt>
                <c:pt idx="437">
                  <c:v>-14.167340967209249</c:v>
                </c:pt>
                <c:pt idx="438">
                  <c:v>3.0912366953033512</c:v>
                </c:pt>
                <c:pt idx="439">
                  <c:v>-2.8889594166898025</c:v>
                </c:pt>
                <c:pt idx="440">
                  <c:v>-4.6698593244823243</c:v>
                </c:pt>
                <c:pt idx="441">
                  <c:v>66.792250407437663</c:v>
                </c:pt>
                <c:pt idx="442">
                  <c:v>5.7249352186774294</c:v>
                </c:pt>
                <c:pt idx="443">
                  <c:v>-6.801972371637568</c:v>
                </c:pt>
                <c:pt idx="444">
                  <c:v>-20.151683785916291</c:v>
                </c:pt>
                <c:pt idx="445">
                  <c:v>5.3471150458988044</c:v>
                </c:pt>
                <c:pt idx="446">
                  <c:v>5.8936922024681113</c:v>
                </c:pt>
                <c:pt idx="447">
                  <c:v>-29.463544573812356</c:v>
                </c:pt>
                <c:pt idx="448">
                  <c:v>-6.3842112400264224</c:v>
                </c:pt>
                <c:pt idx="449">
                  <c:v>-19.17914507734509</c:v>
                </c:pt>
                <c:pt idx="450">
                  <c:v>-8.6465992813263934</c:v>
                </c:pt>
                <c:pt idx="451">
                  <c:v>-22.949178970476794</c:v>
                </c:pt>
                <c:pt idx="452">
                  <c:v>-28.749526468287062</c:v>
                </c:pt>
                <c:pt idx="453">
                  <c:v>-35.922217693149101</c:v>
                </c:pt>
                <c:pt idx="454">
                  <c:v>-23.71336253700904</c:v>
                </c:pt>
                <c:pt idx="455">
                  <c:v>-32.646769368019449</c:v>
                </c:pt>
                <c:pt idx="456">
                  <c:v>-2.2777423464475053</c:v>
                </c:pt>
                <c:pt idx="457">
                  <c:v>-18.860251741526334</c:v>
                </c:pt>
                <c:pt idx="458">
                  <c:v>-2.4414773287328053</c:v>
                </c:pt>
                <c:pt idx="459">
                  <c:v>8.4561670517073111</c:v>
                </c:pt>
                <c:pt idx="460">
                  <c:v>8.8288507928049889</c:v>
                </c:pt>
                <c:pt idx="461">
                  <c:v>15.456251363418779</c:v>
                </c:pt>
                <c:pt idx="462">
                  <c:v>12.204499235278337</c:v>
                </c:pt>
                <c:pt idx="463">
                  <c:v>-28.599492124150736</c:v>
                </c:pt>
                <c:pt idx="464">
                  <c:v>-11.340241506113806</c:v>
                </c:pt>
                <c:pt idx="465">
                  <c:v>-3.5561303291540423</c:v>
                </c:pt>
                <c:pt idx="466">
                  <c:v>36.573061110955472</c:v>
                </c:pt>
                <c:pt idx="467">
                  <c:v>-7.2645139588765062</c:v>
                </c:pt>
                <c:pt idx="468">
                  <c:v>12.136902082708115</c:v>
                </c:pt>
                <c:pt idx="469">
                  <c:v>-7.7129175658469169</c:v>
                </c:pt>
                <c:pt idx="470">
                  <c:v>-9.1486814507474641</c:v>
                </c:pt>
                <c:pt idx="471">
                  <c:v>-1.6502067202586854</c:v>
                </c:pt>
                <c:pt idx="472">
                  <c:v>-1.2022125714985563</c:v>
                </c:pt>
                <c:pt idx="473">
                  <c:v>1.9710959955560554</c:v>
                </c:pt>
                <c:pt idx="474">
                  <c:v>3.8850666806204779</c:v>
                </c:pt>
                <c:pt idx="475">
                  <c:v>-22.874877159652602</c:v>
                </c:pt>
                <c:pt idx="476">
                  <c:v>-20.976848744273422</c:v>
                </c:pt>
                <c:pt idx="477">
                  <c:v>-12.203041877427649</c:v>
                </c:pt>
                <c:pt idx="478">
                  <c:v>-5.0956346130362515</c:v>
                </c:pt>
                <c:pt idx="479">
                  <c:v>-8.9286268883570283</c:v>
                </c:pt>
                <c:pt idx="480">
                  <c:v>1.6157217790165994</c:v>
                </c:pt>
                <c:pt idx="481">
                  <c:v>-1.9085708582188325</c:v>
                </c:pt>
                <c:pt idx="482">
                  <c:v>-16.740718733050088</c:v>
                </c:pt>
                <c:pt idx="483">
                  <c:v>185.33848110276077</c:v>
                </c:pt>
                <c:pt idx="484">
                  <c:v>-21.408495543060262</c:v>
                </c:pt>
                <c:pt idx="485">
                  <c:v>-15.496423314382998</c:v>
                </c:pt>
                <c:pt idx="486">
                  <c:v>-20.544824142873626</c:v>
                </c:pt>
                <c:pt idx="487">
                  <c:v>-2.5142200458016006</c:v>
                </c:pt>
                <c:pt idx="488">
                  <c:v>-18.182861479754113</c:v>
                </c:pt>
                <c:pt idx="489">
                  <c:v>-0.9269167068225419</c:v>
                </c:pt>
                <c:pt idx="490">
                  <c:v>14.78112151184922</c:v>
                </c:pt>
                <c:pt idx="491">
                  <c:v>-27.319484148433478</c:v>
                </c:pt>
                <c:pt idx="492">
                  <c:v>-37.811315905931409</c:v>
                </c:pt>
                <c:pt idx="493">
                  <c:v>3.4016062559670956</c:v>
                </c:pt>
                <c:pt idx="494">
                  <c:v>-2.5005850609373139</c:v>
                </c:pt>
                <c:pt idx="495">
                  <c:v>-12.633424648940682</c:v>
                </c:pt>
                <c:pt idx="496">
                  <c:v>-5.6378973973680058</c:v>
                </c:pt>
                <c:pt idx="497">
                  <c:v>12.212391806507572</c:v>
                </c:pt>
                <c:pt idx="498">
                  <c:v>126.83215411593672</c:v>
                </c:pt>
                <c:pt idx="499">
                  <c:v>7.8446488729209483</c:v>
                </c:pt>
                <c:pt idx="500">
                  <c:v>-20.549964807949433</c:v>
                </c:pt>
                <c:pt idx="501">
                  <c:v>-32.705642333518334</c:v>
                </c:pt>
                <c:pt idx="502">
                  <c:v>-9.0775252898730159</c:v>
                </c:pt>
                <c:pt idx="503">
                  <c:v>-10.268388832541275</c:v>
                </c:pt>
                <c:pt idx="504">
                  <c:v>8.9100868151193851</c:v>
                </c:pt>
                <c:pt idx="505">
                  <c:v>-23.879521961266573</c:v>
                </c:pt>
                <c:pt idx="506">
                  <c:v>-15.258347256233371</c:v>
                </c:pt>
                <c:pt idx="507">
                  <c:v>-14.266054237087426</c:v>
                </c:pt>
                <c:pt idx="508">
                  <c:v>-12.296673016726723</c:v>
                </c:pt>
                <c:pt idx="509">
                  <c:v>-21.534542505093473</c:v>
                </c:pt>
                <c:pt idx="510">
                  <c:v>-12.651711688329216</c:v>
                </c:pt>
                <c:pt idx="511">
                  <c:v>-21.291971093179079</c:v>
                </c:pt>
                <c:pt idx="512">
                  <c:v>-3.203782905295018</c:v>
                </c:pt>
                <c:pt idx="513">
                  <c:v>-13.428701663589131</c:v>
                </c:pt>
                <c:pt idx="514">
                  <c:v>-10.899111091981592</c:v>
                </c:pt>
                <c:pt idx="515">
                  <c:v>3.1837354411579959</c:v>
                </c:pt>
                <c:pt idx="516">
                  <c:v>-7.3878699971174449</c:v>
                </c:pt>
                <c:pt idx="517">
                  <c:v>-4.9855682278987317</c:v>
                </c:pt>
                <c:pt idx="518">
                  <c:v>-8.0857120468880552</c:v>
                </c:pt>
                <c:pt idx="519">
                  <c:v>-1.666513416669634</c:v>
                </c:pt>
                <c:pt idx="520">
                  <c:v>-23.700836916815188</c:v>
                </c:pt>
                <c:pt idx="521">
                  <c:v>4.5179702553774144</c:v>
                </c:pt>
                <c:pt idx="522">
                  <c:v>3.7379653544916414</c:v>
                </c:pt>
                <c:pt idx="523">
                  <c:v>5.0227461958182715</c:v>
                </c:pt>
                <c:pt idx="524">
                  <c:v>-38.995805450185109</c:v>
                </c:pt>
                <c:pt idx="525">
                  <c:v>-30.895252437401115</c:v>
                </c:pt>
                <c:pt idx="526">
                  <c:v>-14.828076888814273</c:v>
                </c:pt>
                <c:pt idx="527">
                  <c:v>-11.402334597334145</c:v>
                </c:pt>
                <c:pt idx="528">
                  <c:v>-20.029697138902463</c:v>
                </c:pt>
                <c:pt idx="529">
                  <c:v>-19.192403662452222</c:v>
                </c:pt>
                <c:pt idx="530">
                  <c:v>-5.1027081857680532</c:v>
                </c:pt>
                <c:pt idx="531">
                  <c:v>12.298359402821756</c:v>
                </c:pt>
                <c:pt idx="532">
                  <c:v>-14.445224997251891</c:v>
                </c:pt>
                <c:pt idx="533">
                  <c:v>4.2876333220579701</c:v>
                </c:pt>
                <c:pt idx="534">
                  <c:v>-3.9783634837798925</c:v>
                </c:pt>
                <c:pt idx="535">
                  <c:v>-7.552280253182051</c:v>
                </c:pt>
                <c:pt idx="536">
                  <c:v>11.679206885539948</c:v>
                </c:pt>
                <c:pt idx="537">
                  <c:v>8.6728500311263197</c:v>
                </c:pt>
                <c:pt idx="538">
                  <c:v>9.738323271659624</c:v>
                </c:pt>
                <c:pt idx="539">
                  <c:v>-25.290611361929226</c:v>
                </c:pt>
                <c:pt idx="540">
                  <c:v>-29.916254200897043</c:v>
                </c:pt>
                <c:pt idx="541">
                  <c:v>-17.03187627321741</c:v>
                </c:pt>
                <c:pt idx="542">
                  <c:v>-12.893710578283102</c:v>
                </c:pt>
                <c:pt idx="543">
                  <c:v>-9.8728065181490159</c:v>
                </c:pt>
                <c:pt idx="544">
                  <c:v>3.8467719207243984</c:v>
                </c:pt>
                <c:pt idx="545">
                  <c:v>11.304292708228044</c:v>
                </c:pt>
                <c:pt idx="546">
                  <c:v>-9.6277101186021632</c:v>
                </c:pt>
                <c:pt idx="547">
                  <c:v>8.1501039137645392</c:v>
                </c:pt>
                <c:pt idx="548">
                  <c:v>6.1383294538327933</c:v>
                </c:pt>
                <c:pt idx="549">
                  <c:v>1.6933090040374026</c:v>
                </c:pt>
                <c:pt idx="550">
                  <c:v>13.443964526225901</c:v>
                </c:pt>
                <c:pt idx="551">
                  <c:v>-29.572494449562512</c:v>
                </c:pt>
                <c:pt idx="552">
                  <c:v>-41.641343866150031</c:v>
                </c:pt>
                <c:pt idx="553">
                  <c:v>-5.7870438139620539</c:v>
                </c:pt>
                <c:pt idx="554">
                  <c:v>-7.6118949829034701</c:v>
                </c:pt>
                <c:pt idx="555">
                  <c:v>-1.424408694993085</c:v>
                </c:pt>
                <c:pt idx="556">
                  <c:v>61.262137490553712</c:v>
                </c:pt>
                <c:pt idx="557">
                  <c:v>2.6334746938157663</c:v>
                </c:pt>
                <c:pt idx="558">
                  <c:v>18.767697711327116</c:v>
                </c:pt>
                <c:pt idx="559">
                  <c:v>-18.313220646881135</c:v>
                </c:pt>
                <c:pt idx="560">
                  <c:v>9.8672145310406094</c:v>
                </c:pt>
                <c:pt idx="561">
                  <c:v>-7.8868812178834897</c:v>
                </c:pt>
                <c:pt idx="562">
                  <c:v>5.8046345258331256</c:v>
                </c:pt>
                <c:pt idx="563">
                  <c:v>5.4040297182142645</c:v>
                </c:pt>
                <c:pt idx="564">
                  <c:v>-15.27029849449001</c:v>
                </c:pt>
                <c:pt idx="565">
                  <c:v>-6.812976604040335</c:v>
                </c:pt>
                <c:pt idx="566">
                  <c:v>-22.664997710577737</c:v>
                </c:pt>
                <c:pt idx="567">
                  <c:v>15.533071314246314</c:v>
                </c:pt>
                <c:pt idx="568">
                  <c:v>4.8866387114173149</c:v>
                </c:pt>
                <c:pt idx="569">
                  <c:v>-11.901665125590846</c:v>
                </c:pt>
                <c:pt idx="570">
                  <c:v>-14.972854289576297</c:v>
                </c:pt>
                <c:pt idx="571">
                  <c:v>-16.351718950456124</c:v>
                </c:pt>
                <c:pt idx="572">
                  <c:v>-3.1101627602382047</c:v>
                </c:pt>
                <c:pt idx="573">
                  <c:v>-1.1664902574510649</c:v>
                </c:pt>
                <c:pt idx="574">
                  <c:v>-2.8689391257453991</c:v>
                </c:pt>
                <c:pt idx="575">
                  <c:v>15.710218019084998</c:v>
                </c:pt>
                <c:pt idx="576">
                  <c:v>-15.160229557188345</c:v>
                </c:pt>
                <c:pt idx="577">
                  <c:v>9.7137898326760848</c:v>
                </c:pt>
                <c:pt idx="578">
                  <c:v>-3.6255327857932951</c:v>
                </c:pt>
                <c:pt idx="579">
                  <c:v>-16.984694915375307</c:v>
                </c:pt>
                <c:pt idx="580">
                  <c:v>2.3991299745062533</c:v>
                </c:pt>
                <c:pt idx="581">
                  <c:v>2.2484157751786418</c:v>
                </c:pt>
                <c:pt idx="582">
                  <c:v>19.571379667676052</c:v>
                </c:pt>
                <c:pt idx="583">
                  <c:v>7.6162802305353248</c:v>
                </c:pt>
                <c:pt idx="584">
                  <c:v>-13.310753912952459</c:v>
                </c:pt>
                <c:pt idx="585">
                  <c:v>-23.474819387578918</c:v>
                </c:pt>
                <c:pt idx="586">
                  <c:v>-21.035387235911944</c:v>
                </c:pt>
                <c:pt idx="587">
                  <c:v>-28.548096395002752</c:v>
                </c:pt>
                <c:pt idx="588">
                  <c:v>-23.571267002148847</c:v>
                </c:pt>
                <c:pt idx="589">
                  <c:v>-13.477002749318244</c:v>
                </c:pt>
                <c:pt idx="590">
                  <c:v>-10.494097357697893</c:v>
                </c:pt>
                <c:pt idx="591">
                  <c:v>-10.901193934089378</c:v>
                </c:pt>
                <c:pt idx="592">
                  <c:v>0.386252577811387</c:v>
                </c:pt>
                <c:pt idx="593">
                  <c:v>4.9318207559861413</c:v>
                </c:pt>
                <c:pt idx="594">
                  <c:v>10.058506930888317</c:v>
                </c:pt>
                <c:pt idx="595">
                  <c:v>-24.87928351176361</c:v>
                </c:pt>
                <c:pt idx="596">
                  <c:v>-3.1565537957276852</c:v>
                </c:pt>
                <c:pt idx="597">
                  <c:v>-16.238761583233138</c:v>
                </c:pt>
                <c:pt idx="598">
                  <c:v>2.1891575715249356E-2</c:v>
                </c:pt>
                <c:pt idx="599">
                  <c:v>-11.079990014186405</c:v>
                </c:pt>
                <c:pt idx="600">
                  <c:v>1.9580634241512325</c:v>
                </c:pt>
                <c:pt idx="601">
                  <c:v>13.670715340518704</c:v>
                </c:pt>
                <c:pt idx="602">
                  <c:v>1.8444255082833463</c:v>
                </c:pt>
                <c:pt idx="603">
                  <c:v>8.1855124843980498</c:v>
                </c:pt>
                <c:pt idx="604">
                  <c:v>11.812647170071722</c:v>
                </c:pt>
                <c:pt idx="605">
                  <c:v>-3.5264257409985085</c:v>
                </c:pt>
                <c:pt idx="606">
                  <c:v>-10.339512223701309</c:v>
                </c:pt>
                <c:pt idx="607">
                  <c:v>4.0688453073917881</c:v>
                </c:pt>
                <c:pt idx="608">
                  <c:v>13.015636921796586</c:v>
                </c:pt>
                <c:pt idx="609">
                  <c:v>-23.718854977332782</c:v>
                </c:pt>
                <c:pt idx="610">
                  <c:v>-34.409850653059763</c:v>
                </c:pt>
                <c:pt idx="611">
                  <c:v>-21.784731895578648</c:v>
                </c:pt>
                <c:pt idx="612">
                  <c:v>-22.692538129013585</c:v>
                </c:pt>
                <c:pt idx="613">
                  <c:v>-22.729200946005388</c:v>
                </c:pt>
                <c:pt idx="614">
                  <c:v>-16.599745228981259</c:v>
                </c:pt>
                <c:pt idx="615">
                  <c:v>15.236668359280593</c:v>
                </c:pt>
                <c:pt idx="616">
                  <c:v>-7.039285449477962</c:v>
                </c:pt>
                <c:pt idx="617">
                  <c:v>-2.6426610354481328</c:v>
                </c:pt>
                <c:pt idx="618">
                  <c:v>-15.615917433072962</c:v>
                </c:pt>
                <c:pt idx="619">
                  <c:v>-10.228511754684053</c:v>
                </c:pt>
                <c:pt idx="620">
                  <c:v>6.3705583876051488</c:v>
                </c:pt>
                <c:pt idx="621">
                  <c:v>-19.48334685468237</c:v>
                </c:pt>
                <c:pt idx="622">
                  <c:v>-6.7138763404277428</c:v>
                </c:pt>
                <c:pt idx="623">
                  <c:v>6.7612257478121034</c:v>
                </c:pt>
                <c:pt idx="624">
                  <c:v>135.85714210657039</c:v>
                </c:pt>
                <c:pt idx="625">
                  <c:v>-8.7239217218504805</c:v>
                </c:pt>
                <c:pt idx="626">
                  <c:v>-30.299721543442864</c:v>
                </c:pt>
                <c:pt idx="627">
                  <c:v>-19.362673354586125</c:v>
                </c:pt>
                <c:pt idx="628">
                  <c:v>-31.234195337549679</c:v>
                </c:pt>
                <c:pt idx="629">
                  <c:v>-19.704450112437254</c:v>
                </c:pt>
                <c:pt idx="630">
                  <c:v>-22.730605833265891</c:v>
                </c:pt>
                <c:pt idx="631">
                  <c:v>-0.70597800374331321</c:v>
                </c:pt>
                <c:pt idx="632">
                  <c:v>-7.9227972522404606</c:v>
                </c:pt>
                <c:pt idx="633">
                  <c:v>-7.4787687440239132</c:v>
                </c:pt>
                <c:pt idx="634">
                  <c:v>-6.6288582772305311</c:v>
                </c:pt>
                <c:pt idx="635">
                  <c:v>2.4680299080406218</c:v>
                </c:pt>
                <c:pt idx="636">
                  <c:v>4.1750440298481521</c:v>
                </c:pt>
                <c:pt idx="637">
                  <c:v>12.857362185253702</c:v>
                </c:pt>
                <c:pt idx="638">
                  <c:v>-11.466548238784355</c:v>
                </c:pt>
                <c:pt idx="639">
                  <c:v>-8.2206319804988226</c:v>
                </c:pt>
                <c:pt idx="640">
                  <c:v>-8.6891349616013063</c:v>
                </c:pt>
                <c:pt idx="641">
                  <c:v>-20.757567695768849</c:v>
                </c:pt>
                <c:pt idx="642">
                  <c:v>-10.138171391759878</c:v>
                </c:pt>
                <c:pt idx="643">
                  <c:v>11.591834274383528</c:v>
                </c:pt>
                <c:pt idx="644">
                  <c:v>-0.22795038492965869</c:v>
                </c:pt>
              </c:numCache>
            </c:numRef>
          </c:yVal>
          <c:smooth val="0"/>
          <c:extLst>
            <c:ext xmlns:c16="http://schemas.microsoft.com/office/drawing/2014/chart" uri="{C3380CC4-5D6E-409C-BE32-E72D297353CC}">
              <c16:uniqueId val="{00000000-855C-48B2-B304-DF6143E86EFC}"/>
            </c:ext>
          </c:extLst>
        </c:ser>
        <c:dLbls>
          <c:showLegendKey val="0"/>
          <c:showVal val="0"/>
          <c:showCatName val="0"/>
          <c:showSerName val="0"/>
          <c:showPercent val="0"/>
          <c:showBubbleSize val="0"/>
        </c:dLbls>
        <c:axId val="1917618223"/>
        <c:axId val="1917618639"/>
      </c:scatterChart>
      <c:valAx>
        <c:axId val="1917618223"/>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Loudness</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17618639"/>
        <c:crosses val="autoZero"/>
        <c:crossBetween val="midCat"/>
      </c:valAx>
      <c:valAx>
        <c:axId val="1917618639"/>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Residuals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1761822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Speechiness  Residual Plot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5400" cap="rnd">
              <a:noFill/>
              <a:round/>
            </a:ln>
            <a:effectLst/>
          </c:spPr>
          <c:marker>
            <c:symbol val="circle"/>
            <c:size val="5"/>
            <c:spPr>
              <a:solidFill>
                <a:schemeClr val="accent2"/>
              </a:solidFill>
              <a:ln w="9525">
                <a:solidFill>
                  <a:schemeClr val="accent2"/>
                </a:solidFill>
              </a:ln>
              <a:effectLst/>
            </c:spPr>
          </c:marker>
          <c:xVal>
            <c:numRef>
              <c:f>'spotify_top_charts_22 (2)'!$G$2:$G$646</c:f>
              <c:numCache>
                <c:formatCode>General</c:formatCode>
                <c:ptCount val="645"/>
                <c:pt idx="0">
                  <c:v>9.4399999999999998E-2</c:v>
                </c:pt>
                <c:pt idx="1">
                  <c:v>4.8300000000000003E-2</c:v>
                </c:pt>
                <c:pt idx="2">
                  <c:v>8.3299999999999999E-2</c:v>
                </c:pt>
                <c:pt idx="3">
                  <c:v>0.26600000000000001</c:v>
                </c:pt>
                <c:pt idx="4">
                  <c:v>4.9299999999999997E-2</c:v>
                </c:pt>
                <c:pt idx="5">
                  <c:v>3.09E-2</c:v>
                </c:pt>
                <c:pt idx="6">
                  <c:v>8.0299999999999996E-2</c:v>
                </c:pt>
                <c:pt idx="7">
                  <c:v>6.7199999999999996E-2</c:v>
                </c:pt>
                <c:pt idx="8">
                  <c:v>7.8299999999999995E-2</c:v>
                </c:pt>
                <c:pt idx="9">
                  <c:v>8.5599999999999996E-2</c:v>
                </c:pt>
                <c:pt idx="10">
                  <c:v>8.5400000000000004E-2</c:v>
                </c:pt>
                <c:pt idx="11">
                  <c:v>2.8199999999999999E-2</c:v>
                </c:pt>
                <c:pt idx="12">
                  <c:v>4.7800000000000002E-2</c:v>
                </c:pt>
                <c:pt idx="13">
                  <c:v>4.0099999999999997E-2</c:v>
                </c:pt>
                <c:pt idx="14">
                  <c:v>4.6699999999999998E-2</c:v>
                </c:pt>
                <c:pt idx="15">
                  <c:v>7.6999999999999999E-2</c:v>
                </c:pt>
                <c:pt idx="16">
                  <c:v>0.22</c:v>
                </c:pt>
                <c:pt idx="17">
                  <c:v>0.10299999999999999</c:v>
                </c:pt>
                <c:pt idx="18">
                  <c:v>6.08E-2</c:v>
                </c:pt>
                <c:pt idx="19">
                  <c:v>3.4700000000000002E-2</c:v>
                </c:pt>
                <c:pt idx="20">
                  <c:v>4.4400000000000002E-2</c:v>
                </c:pt>
                <c:pt idx="21">
                  <c:v>3.4299999999999997E-2</c:v>
                </c:pt>
                <c:pt idx="22">
                  <c:v>4.3499999999999997E-2</c:v>
                </c:pt>
                <c:pt idx="23">
                  <c:v>0.154</c:v>
                </c:pt>
                <c:pt idx="24">
                  <c:v>4.0599999999999997E-2</c:v>
                </c:pt>
                <c:pt idx="25">
                  <c:v>3.5799999999999998E-2</c:v>
                </c:pt>
                <c:pt idx="26">
                  <c:v>5.9799999999999999E-2</c:v>
                </c:pt>
                <c:pt idx="27">
                  <c:v>7.9399999999999998E-2</c:v>
                </c:pt>
                <c:pt idx="28">
                  <c:v>0.221</c:v>
                </c:pt>
                <c:pt idx="29">
                  <c:v>2.9100000000000001E-2</c:v>
                </c:pt>
                <c:pt idx="30">
                  <c:v>4.5100000000000001E-2</c:v>
                </c:pt>
                <c:pt idx="31">
                  <c:v>8.8599999999999998E-2</c:v>
                </c:pt>
                <c:pt idx="32">
                  <c:v>3.3599999999999998E-2</c:v>
                </c:pt>
                <c:pt idx="33">
                  <c:v>0.11799999999999999</c:v>
                </c:pt>
                <c:pt idx="34">
                  <c:v>7.0699999999999999E-2</c:v>
                </c:pt>
                <c:pt idx="35">
                  <c:v>2.5899999999999999E-2</c:v>
                </c:pt>
                <c:pt idx="36">
                  <c:v>8.3400000000000002E-2</c:v>
                </c:pt>
                <c:pt idx="37">
                  <c:v>2.8400000000000002E-2</c:v>
                </c:pt>
                <c:pt idx="38">
                  <c:v>0.26600000000000001</c:v>
                </c:pt>
                <c:pt idx="39">
                  <c:v>0.30599999999999999</c:v>
                </c:pt>
                <c:pt idx="40">
                  <c:v>6.0100000000000001E-2</c:v>
                </c:pt>
                <c:pt idx="41">
                  <c:v>3.3799999999999997E-2</c:v>
                </c:pt>
                <c:pt idx="42">
                  <c:v>3.2500000000000001E-2</c:v>
                </c:pt>
                <c:pt idx="43">
                  <c:v>0.22600000000000001</c:v>
                </c:pt>
                <c:pt idx="44">
                  <c:v>0.28799999999999998</c:v>
                </c:pt>
                <c:pt idx="45">
                  <c:v>0.03</c:v>
                </c:pt>
                <c:pt idx="46">
                  <c:v>0.22</c:v>
                </c:pt>
                <c:pt idx="47">
                  <c:v>7.8799999999999995E-2</c:v>
                </c:pt>
                <c:pt idx="48">
                  <c:v>7.3800000000000004E-2</c:v>
                </c:pt>
                <c:pt idx="49">
                  <c:v>7.6799999999999993E-2</c:v>
                </c:pt>
                <c:pt idx="50">
                  <c:v>9.4799999999999995E-2</c:v>
                </c:pt>
                <c:pt idx="51">
                  <c:v>0.20499999999999999</c:v>
                </c:pt>
                <c:pt idx="52">
                  <c:v>0.37</c:v>
                </c:pt>
                <c:pt idx="53">
                  <c:v>3.09E-2</c:v>
                </c:pt>
                <c:pt idx="54">
                  <c:v>5.7799999999999997E-2</c:v>
                </c:pt>
                <c:pt idx="55">
                  <c:v>4.6399999999999997E-2</c:v>
                </c:pt>
                <c:pt idx="56">
                  <c:v>5.4300000000000001E-2</c:v>
                </c:pt>
                <c:pt idx="57">
                  <c:v>0.3</c:v>
                </c:pt>
                <c:pt idx="58">
                  <c:v>5.4399999999999997E-2</c:v>
                </c:pt>
                <c:pt idx="59">
                  <c:v>3.5900000000000001E-2</c:v>
                </c:pt>
                <c:pt idx="60">
                  <c:v>3.8199999999999998E-2</c:v>
                </c:pt>
                <c:pt idx="61">
                  <c:v>0.10199999999999999</c:v>
                </c:pt>
                <c:pt idx="62">
                  <c:v>4.5999999999999999E-2</c:v>
                </c:pt>
                <c:pt idx="63">
                  <c:v>0.24099999999999999</c:v>
                </c:pt>
                <c:pt idx="64">
                  <c:v>0.156</c:v>
                </c:pt>
                <c:pt idx="65">
                  <c:v>3.4799999999999998E-2</c:v>
                </c:pt>
                <c:pt idx="66">
                  <c:v>4.2599999999999999E-2</c:v>
                </c:pt>
                <c:pt idx="67">
                  <c:v>0.187</c:v>
                </c:pt>
                <c:pt idx="68">
                  <c:v>5.04E-2</c:v>
                </c:pt>
                <c:pt idx="69">
                  <c:v>0.36299999999999999</c:v>
                </c:pt>
                <c:pt idx="70">
                  <c:v>4.1099999999999998E-2</c:v>
                </c:pt>
                <c:pt idx="71">
                  <c:v>6.1600000000000002E-2</c:v>
                </c:pt>
                <c:pt idx="72">
                  <c:v>4.65E-2</c:v>
                </c:pt>
                <c:pt idx="73">
                  <c:v>7.8E-2</c:v>
                </c:pt>
                <c:pt idx="74">
                  <c:v>4.2799999999999998E-2</c:v>
                </c:pt>
                <c:pt idx="75">
                  <c:v>0.22600000000000001</c:v>
                </c:pt>
                <c:pt idx="76">
                  <c:v>3.1099999999999999E-2</c:v>
                </c:pt>
                <c:pt idx="77">
                  <c:v>3.5700000000000003E-2</c:v>
                </c:pt>
                <c:pt idx="78">
                  <c:v>7.6899999999999996E-2</c:v>
                </c:pt>
                <c:pt idx="79">
                  <c:v>5.7200000000000001E-2</c:v>
                </c:pt>
                <c:pt idx="80">
                  <c:v>5.6800000000000003E-2</c:v>
                </c:pt>
                <c:pt idx="81">
                  <c:v>0.26500000000000001</c:v>
                </c:pt>
                <c:pt idx="82">
                  <c:v>0.182</c:v>
                </c:pt>
                <c:pt idx="83">
                  <c:v>5.2999999999999999E-2</c:v>
                </c:pt>
                <c:pt idx="84">
                  <c:v>8.3000000000000004E-2</c:v>
                </c:pt>
                <c:pt idx="85">
                  <c:v>0.112</c:v>
                </c:pt>
                <c:pt idx="86">
                  <c:v>5.0599999999999999E-2</c:v>
                </c:pt>
                <c:pt idx="87">
                  <c:v>0.11899999999999999</c:v>
                </c:pt>
                <c:pt idx="88">
                  <c:v>4.5999999999999999E-2</c:v>
                </c:pt>
                <c:pt idx="89">
                  <c:v>0.13500000000000001</c:v>
                </c:pt>
                <c:pt idx="90">
                  <c:v>0.14399999999999999</c:v>
                </c:pt>
                <c:pt idx="91">
                  <c:v>0.128</c:v>
                </c:pt>
                <c:pt idx="92">
                  <c:v>5.33E-2</c:v>
                </c:pt>
                <c:pt idx="93">
                  <c:v>5.7500000000000002E-2</c:v>
                </c:pt>
                <c:pt idx="94">
                  <c:v>8.0799999999999997E-2</c:v>
                </c:pt>
                <c:pt idx="95">
                  <c:v>6.2E-2</c:v>
                </c:pt>
                <c:pt idx="96">
                  <c:v>3.8899999999999997E-2</c:v>
                </c:pt>
                <c:pt idx="97">
                  <c:v>0.34599999999999997</c:v>
                </c:pt>
                <c:pt idx="98">
                  <c:v>6.2700000000000006E-2</c:v>
                </c:pt>
                <c:pt idx="99">
                  <c:v>9.9299999999999999E-2</c:v>
                </c:pt>
                <c:pt idx="100">
                  <c:v>0.23400000000000001</c:v>
                </c:pt>
                <c:pt idx="101">
                  <c:v>0.26400000000000001</c:v>
                </c:pt>
                <c:pt idx="102">
                  <c:v>3.3300000000000003E-2</c:v>
                </c:pt>
                <c:pt idx="103">
                  <c:v>6.5199999999999994E-2</c:v>
                </c:pt>
                <c:pt idx="104">
                  <c:v>3.5200000000000002E-2</c:v>
                </c:pt>
                <c:pt idx="105">
                  <c:v>4.4400000000000002E-2</c:v>
                </c:pt>
                <c:pt idx="106">
                  <c:v>3.1899999999999998E-2</c:v>
                </c:pt>
                <c:pt idx="107">
                  <c:v>0.218</c:v>
                </c:pt>
                <c:pt idx="108">
                  <c:v>5.6500000000000002E-2</c:v>
                </c:pt>
                <c:pt idx="109">
                  <c:v>0.315</c:v>
                </c:pt>
                <c:pt idx="110">
                  <c:v>2.81E-2</c:v>
                </c:pt>
                <c:pt idx="111">
                  <c:v>4.7E-2</c:v>
                </c:pt>
                <c:pt idx="112">
                  <c:v>6.9400000000000003E-2</c:v>
                </c:pt>
                <c:pt idx="113">
                  <c:v>0.26800000000000002</c:v>
                </c:pt>
                <c:pt idx="114">
                  <c:v>0.33900000000000002</c:v>
                </c:pt>
                <c:pt idx="115">
                  <c:v>0.25900000000000001</c:v>
                </c:pt>
                <c:pt idx="116">
                  <c:v>4.0899999999999999E-2</c:v>
                </c:pt>
                <c:pt idx="117">
                  <c:v>3.9199999999999999E-2</c:v>
                </c:pt>
                <c:pt idx="118">
                  <c:v>4.6600000000000003E-2</c:v>
                </c:pt>
                <c:pt idx="119">
                  <c:v>0.32400000000000001</c:v>
                </c:pt>
                <c:pt idx="120">
                  <c:v>0.125</c:v>
                </c:pt>
                <c:pt idx="121">
                  <c:v>0.14399999999999999</c:v>
                </c:pt>
                <c:pt idx="122">
                  <c:v>0.27300000000000002</c:v>
                </c:pt>
                <c:pt idx="123">
                  <c:v>2.6800000000000001E-2</c:v>
                </c:pt>
                <c:pt idx="124">
                  <c:v>6.7299999999999999E-2</c:v>
                </c:pt>
                <c:pt idx="125">
                  <c:v>3.8199999999999998E-2</c:v>
                </c:pt>
                <c:pt idx="126">
                  <c:v>0.39</c:v>
                </c:pt>
                <c:pt idx="127">
                  <c:v>5.5399999999999998E-2</c:v>
                </c:pt>
                <c:pt idx="128">
                  <c:v>7.7899999999999997E-2</c:v>
                </c:pt>
                <c:pt idx="129">
                  <c:v>5.3999999999999999E-2</c:v>
                </c:pt>
                <c:pt idx="130">
                  <c:v>0.16800000000000001</c:v>
                </c:pt>
                <c:pt idx="131">
                  <c:v>3.2899999999999999E-2</c:v>
                </c:pt>
                <c:pt idx="132">
                  <c:v>4.5600000000000002E-2</c:v>
                </c:pt>
                <c:pt idx="133">
                  <c:v>0.186</c:v>
                </c:pt>
                <c:pt idx="134">
                  <c:v>0.113</c:v>
                </c:pt>
                <c:pt idx="135">
                  <c:v>4.1399999999999999E-2</c:v>
                </c:pt>
                <c:pt idx="136">
                  <c:v>0.317</c:v>
                </c:pt>
                <c:pt idx="137">
                  <c:v>2.7799999999999998E-2</c:v>
                </c:pt>
                <c:pt idx="138">
                  <c:v>0.19900000000000001</c:v>
                </c:pt>
                <c:pt idx="139">
                  <c:v>8.0199999999999994E-2</c:v>
                </c:pt>
                <c:pt idx="140">
                  <c:v>4.3299999999999998E-2</c:v>
                </c:pt>
                <c:pt idx="141">
                  <c:v>5.9299999999999999E-2</c:v>
                </c:pt>
                <c:pt idx="142">
                  <c:v>0.32200000000000001</c:v>
                </c:pt>
                <c:pt idx="143">
                  <c:v>3.7900000000000003E-2</c:v>
                </c:pt>
                <c:pt idx="144">
                  <c:v>0.16200000000000001</c:v>
                </c:pt>
                <c:pt idx="145">
                  <c:v>3.3700000000000001E-2</c:v>
                </c:pt>
                <c:pt idx="146">
                  <c:v>4.99E-2</c:v>
                </c:pt>
                <c:pt idx="147">
                  <c:v>0.11700000000000001</c:v>
                </c:pt>
                <c:pt idx="148">
                  <c:v>4.7100000000000003E-2</c:v>
                </c:pt>
                <c:pt idx="149">
                  <c:v>5.8299999999999998E-2</c:v>
                </c:pt>
                <c:pt idx="150">
                  <c:v>2.3199999999999998E-2</c:v>
                </c:pt>
                <c:pt idx="151">
                  <c:v>0.115</c:v>
                </c:pt>
                <c:pt idx="152">
                  <c:v>5.3600000000000002E-2</c:v>
                </c:pt>
                <c:pt idx="153">
                  <c:v>4.8899999999999999E-2</c:v>
                </c:pt>
                <c:pt idx="154">
                  <c:v>3.61E-2</c:v>
                </c:pt>
                <c:pt idx="155">
                  <c:v>7.4700000000000003E-2</c:v>
                </c:pt>
                <c:pt idx="156">
                  <c:v>0.17699999999999999</c:v>
                </c:pt>
                <c:pt idx="157">
                  <c:v>3.0300000000000001E-2</c:v>
                </c:pt>
                <c:pt idx="158">
                  <c:v>3.95E-2</c:v>
                </c:pt>
                <c:pt idx="159">
                  <c:v>4.0899999999999999E-2</c:v>
                </c:pt>
                <c:pt idx="160">
                  <c:v>4.6399999999999997E-2</c:v>
                </c:pt>
                <c:pt idx="161">
                  <c:v>3.3300000000000003E-2</c:v>
                </c:pt>
                <c:pt idx="162">
                  <c:v>0.36599999999999999</c:v>
                </c:pt>
                <c:pt idx="163">
                  <c:v>6.9099999999999995E-2</c:v>
                </c:pt>
                <c:pt idx="164">
                  <c:v>3.5700000000000003E-2</c:v>
                </c:pt>
                <c:pt idx="165">
                  <c:v>5.5300000000000002E-2</c:v>
                </c:pt>
                <c:pt idx="166">
                  <c:v>9.3700000000000006E-2</c:v>
                </c:pt>
                <c:pt idx="167">
                  <c:v>0.13300000000000001</c:v>
                </c:pt>
                <c:pt idx="168">
                  <c:v>6.0299999999999999E-2</c:v>
                </c:pt>
                <c:pt idx="169">
                  <c:v>0.112</c:v>
                </c:pt>
                <c:pt idx="170">
                  <c:v>2.9899999999999999E-2</c:v>
                </c:pt>
                <c:pt idx="171">
                  <c:v>5.2299999999999999E-2</c:v>
                </c:pt>
                <c:pt idx="172">
                  <c:v>0.40400000000000003</c:v>
                </c:pt>
                <c:pt idx="173">
                  <c:v>5.6099999999999997E-2</c:v>
                </c:pt>
                <c:pt idx="174">
                  <c:v>3.6999999999999998E-2</c:v>
                </c:pt>
                <c:pt idx="175">
                  <c:v>8.2199999999999995E-2</c:v>
                </c:pt>
                <c:pt idx="176">
                  <c:v>3.6799999999999999E-2</c:v>
                </c:pt>
                <c:pt idx="177">
                  <c:v>0.2</c:v>
                </c:pt>
                <c:pt idx="178">
                  <c:v>3.6299999999999999E-2</c:v>
                </c:pt>
                <c:pt idx="179">
                  <c:v>7.4399999999999994E-2</c:v>
                </c:pt>
                <c:pt idx="180">
                  <c:v>0.34200000000000003</c:v>
                </c:pt>
                <c:pt idx="181">
                  <c:v>8.3900000000000002E-2</c:v>
                </c:pt>
                <c:pt idx="182">
                  <c:v>8.7800000000000003E-2</c:v>
                </c:pt>
                <c:pt idx="183">
                  <c:v>9.06E-2</c:v>
                </c:pt>
                <c:pt idx="184">
                  <c:v>3.2000000000000001E-2</c:v>
                </c:pt>
                <c:pt idx="185">
                  <c:v>0.40600000000000003</c:v>
                </c:pt>
                <c:pt idx="186">
                  <c:v>0.20799999999999999</c:v>
                </c:pt>
                <c:pt idx="187">
                  <c:v>3.2399999999999998E-2</c:v>
                </c:pt>
                <c:pt idx="188">
                  <c:v>9.3600000000000003E-2</c:v>
                </c:pt>
                <c:pt idx="189">
                  <c:v>3.1699999999999999E-2</c:v>
                </c:pt>
                <c:pt idx="190">
                  <c:v>5.8000000000000003E-2</c:v>
                </c:pt>
                <c:pt idx="191">
                  <c:v>7.5300000000000006E-2</c:v>
                </c:pt>
                <c:pt idx="192">
                  <c:v>3.2300000000000002E-2</c:v>
                </c:pt>
                <c:pt idx="193">
                  <c:v>0.112</c:v>
                </c:pt>
                <c:pt idx="194">
                  <c:v>2.9000000000000001E-2</c:v>
                </c:pt>
                <c:pt idx="195">
                  <c:v>0.23799999999999999</c:v>
                </c:pt>
                <c:pt idx="196">
                  <c:v>5.7299999999999997E-2</c:v>
                </c:pt>
                <c:pt idx="197">
                  <c:v>2.9700000000000001E-2</c:v>
                </c:pt>
                <c:pt idx="198">
                  <c:v>5.8999999999999997E-2</c:v>
                </c:pt>
                <c:pt idx="199">
                  <c:v>8.4199999999999997E-2</c:v>
                </c:pt>
                <c:pt idx="200">
                  <c:v>4.3999999999999997E-2</c:v>
                </c:pt>
                <c:pt idx="201">
                  <c:v>5.57E-2</c:v>
                </c:pt>
                <c:pt idx="202">
                  <c:v>8.1699999999999995E-2</c:v>
                </c:pt>
                <c:pt idx="203">
                  <c:v>0.253</c:v>
                </c:pt>
                <c:pt idx="204">
                  <c:v>5.5E-2</c:v>
                </c:pt>
                <c:pt idx="205">
                  <c:v>9.9199999999999997E-2</c:v>
                </c:pt>
                <c:pt idx="206">
                  <c:v>5.16E-2</c:v>
                </c:pt>
                <c:pt idx="207">
                  <c:v>5.3100000000000001E-2</c:v>
                </c:pt>
                <c:pt idx="208">
                  <c:v>4.1300000000000003E-2</c:v>
                </c:pt>
                <c:pt idx="209">
                  <c:v>3.5499999999999997E-2</c:v>
                </c:pt>
                <c:pt idx="210">
                  <c:v>3.3300000000000003E-2</c:v>
                </c:pt>
                <c:pt idx="211">
                  <c:v>3.6400000000000002E-2</c:v>
                </c:pt>
                <c:pt idx="212">
                  <c:v>5.4100000000000002E-2</c:v>
                </c:pt>
                <c:pt idx="213">
                  <c:v>9.5500000000000002E-2</c:v>
                </c:pt>
                <c:pt idx="214">
                  <c:v>4.7500000000000001E-2</c:v>
                </c:pt>
                <c:pt idx="215">
                  <c:v>3.2399999999999998E-2</c:v>
                </c:pt>
                <c:pt idx="216">
                  <c:v>0.28799999999999998</c:v>
                </c:pt>
                <c:pt idx="217">
                  <c:v>7.9500000000000001E-2</c:v>
                </c:pt>
                <c:pt idx="218">
                  <c:v>6.5299999999999997E-2</c:v>
                </c:pt>
                <c:pt idx="219">
                  <c:v>7.9699999999999993E-2</c:v>
                </c:pt>
                <c:pt idx="220">
                  <c:v>4.19E-2</c:v>
                </c:pt>
                <c:pt idx="221">
                  <c:v>0.317</c:v>
                </c:pt>
                <c:pt idx="222">
                  <c:v>6.3799999999999996E-2</c:v>
                </c:pt>
                <c:pt idx="223">
                  <c:v>4.6800000000000001E-2</c:v>
                </c:pt>
                <c:pt idx="224">
                  <c:v>8.9700000000000002E-2</c:v>
                </c:pt>
                <c:pt idx="225">
                  <c:v>7.51E-2</c:v>
                </c:pt>
                <c:pt idx="226">
                  <c:v>0.17499999999999999</c:v>
                </c:pt>
                <c:pt idx="227">
                  <c:v>4.2700000000000002E-2</c:v>
                </c:pt>
                <c:pt idx="228">
                  <c:v>4.0099999999999997E-2</c:v>
                </c:pt>
                <c:pt idx="229">
                  <c:v>4.9299999999999997E-2</c:v>
                </c:pt>
                <c:pt idx="230">
                  <c:v>0.19500000000000001</c:v>
                </c:pt>
                <c:pt idx="231">
                  <c:v>0.11</c:v>
                </c:pt>
                <c:pt idx="232">
                  <c:v>0.255</c:v>
                </c:pt>
                <c:pt idx="233">
                  <c:v>6.1499999999999999E-2</c:v>
                </c:pt>
                <c:pt idx="234">
                  <c:v>2.8799999999999999E-2</c:v>
                </c:pt>
                <c:pt idx="235">
                  <c:v>0.109</c:v>
                </c:pt>
                <c:pt idx="236">
                  <c:v>2.7799999999999998E-2</c:v>
                </c:pt>
                <c:pt idx="237">
                  <c:v>0.307</c:v>
                </c:pt>
                <c:pt idx="238">
                  <c:v>0.23400000000000001</c:v>
                </c:pt>
                <c:pt idx="239">
                  <c:v>6.4799999999999996E-2</c:v>
                </c:pt>
                <c:pt idx="240">
                  <c:v>0.13500000000000001</c:v>
                </c:pt>
                <c:pt idx="241">
                  <c:v>9.98E-2</c:v>
                </c:pt>
                <c:pt idx="242">
                  <c:v>0.34</c:v>
                </c:pt>
                <c:pt idx="243">
                  <c:v>5.3199999999999997E-2</c:v>
                </c:pt>
                <c:pt idx="244">
                  <c:v>0.39600000000000002</c:v>
                </c:pt>
                <c:pt idx="245">
                  <c:v>4.7800000000000002E-2</c:v>
                </c:pt>
                <c:pt idx="246">
                  <c:v>3.56E-2</c:v>
                </c:pt>
                <c:pt idx="247">
                  <c:v>3.3099999999999997E-2</c:v>
                </c:pt>
                <c:pt idx="248">
                  <c:v>0.115</c:v>
                </c:pt>
                <c:pt idx="249">
                  <c:v>0.14099999999999999</c:v>
                </c:pt>
                <c:pt idx="250">
                  <c:v>3.3799999999999997E-2</c:v>
                </c:pt>
                <c:pt idx="251">
                  <c:v>7.9699999999999993E-2</c:v>
                </c:pt>
                <c:pt idx="252">
                  <c:v>7.9200000000000007E-2</c:v>
                </c:pt>
                <c:pt idx="253">
                  <c:v>4.1599999999999998E-2</c:v>
                </c:pt>
                <c:pt idx="254">
                  <c:v>3.5299999999999998E-2</c:v>
                </c:pt>
                <c:pt idx="255">
                  <c:v>0.27600000000000002</c:v>
                </c:pt>
                <c:pt idx="256">
                  <c:v>0.375</c:v>
                </c:pt>
                <c:pt idx="257">
                  <c:v>6.1499999999999999E-2</c:v>
                </c:pt>
                <c:pt idx="258">
                  <c:v>7.5999999999999998E-2</c:v>
                </c:pt>
                <c:pt idx="259">
                  <c:v>0.13900000000000001</c:v>
                </c:pt>
                <c:pt idx="260">
                  <c:v>9.4799999999999995E-2</c:v>
                </c:pt>
                <c:pt idx="261">
                  <c:v>5.0599999999999999E-2</c:v>
                </c:pt>
                <c:pt idx="262">
                  <c:v>4.4400000000000002E-2</c:v>
                </c:pt>
                <c:pt idx="263">
                  <c:v>2.5600000000000001E-2</c:v>
                </c:pt>
                <c:pt idx="264">
                  <c:v>5.2699999999999997E-2</c:v>
                </c:pt>
                <c:pt idx="265">
                  <c:v>3.8600000000000002E-2</c:v>
                </c:pt>
                <c:pt idx="266">
                  <c:v>8.1799999999999998E-2</c:v>
                </c:pt>
                <c:pt idx="267">
                  <c:v>3.4799999999999998E-2</c:v>
                </c:pt>
                <c:pt idx="268">
                  <c:v>5.28E-2</c:v>
                </c:pt>
                <c:pt idx="269">
                  <c:v>3.2199999999999999E-2</c:v>
                </c:pt>
                <c:pt idx="270">
                  <c:v>4.9200000000000001E-2</c:v>
                </c:pt>
                <c:pt idx="271">
                  <c:v>3.5299999999999998E-2</c:v>
                </c:pt>
                <c:pt idx="272">
                  <c:v>5.1499999999999997E-2</c:v>
                </c:pt>
                <c:pt idx="273">
                  <c:v>3.7900000000000003E-2</c:v>
                </c:pt>
                <c:pt idx="274">
                  <c:v>5.1400000000000001E-2</c:v>
                </c:pt>
                <c:pt idx="275">
                  <c:v>5.8299999999999998E-2</c:v>
                </c:pt>
                <c:pt idx="276">
                  <c:v>3.32E-2</c:v>
                </c:pt>
                <c:pt idx="277">
                  <c:v>3.0800000000000001E-2</c:v>
                </c:pt>
                <c:pt idx="278">
                  <c:v>4.5499999999999999E-2</c:v>
                </c:pt>
                <c:pt idx="279">
                  <c:v>0.20699999999999999</c:v>
                </c:pt>
                <c:pt idx="280">
                  <c:v>4.0500000000000001E-2</c:v>
                </c:pt>
                <c:pt idx="281">
                  <c:v>5.6099999999999997E-2</c:v>
                </c:pt>
                <c:pt idx="282">
                  <c:v>7.4300000000000005E-2</c:v>
                </c:pt>
                <c:pt idx="283">
                  <c:v>5.4399999999999997E-2</c:v>
                </c:pt>
                <c:pt idx="284">
                  <c:v>2.7400000000000001E-2</c:v>
                </c:pt>
                <c:pt idx="285">
                  <c:v>3.7499999999999999E-2</c:v>
                </c:pt>
                <c:pt idx="286">
                  <c:v>0.13900000000000001</c:v>
                </c:pt>
                <c:pt idx="287">
                  <c:v>4.48E-2</c:v>
                </c:pt>
                <c:pt idx="288">
                  <c:v>0.30099999999999999</c:v>
                </c:pt>
                <c:pt idx="289">
                  <c:v>4.7300000000000002E-2</c:v>
                </c:pt>
                <c:pt idx="290">
                  <c:v>4.4900000000000002E-2</c:v>
                </c:pt>
                <c:pt idx="291">
                  <c:v>0.114</c:v>
                </c:pt>
                <c:pt idx="292">
                  <c:v>6.2E-2</c:v>
                </c:pt>
                <c:pt idx="293">
                  <c:v>0.153</c:v>
                </c:pt>
                <c:pt idx="294">
                  <c:v>7.7200000000000005E-2</c:v>
                </c:pt>
                <c:pt idx="295">
                  <c:v>0.26</c:v>
                </c:pt>
                <c:pt idx="296">
                  <c:v>0.04</c:v>
                </c:pt>
                <c:pt idx="297">
                  <c:v>0.04</c:v>
                </c:pt>
                <c:pt idx="298">
                  <c:v>3.3500000000000002E-2</c:v>
                </c:pt>
                <c:pt idx="299">
                  <c:v>0.153</c:v>
                </c:pt>
                <c:pt idx="300">
                  <c:v>0.16900000000000001</c:v>
                </c:pt>
                <c:pt idx="301">
                  <c:v>7.6600000000000001E-2</c:v>
                </c:pt>
                <c:pt idx="302">
                  <c:v>5.5399999999999998E-2</c:v>
                </c:pt>
                <c:pt idx="303">
                  <c:v>5.5399999999999998E-2</c:v>
                </c:pt>
                <c:pt idx="304">
                  <c:v>3.5799999999999998E-2</c:v>
                </c:pt>
                <c:pt idx="305">
                  <c:v>5.1400000000000001E-2</c:v>
                </c:pt>
                <c:pt idx="306">
                  <c:v>4.2099999999999999E-2</c:v>
                </c:pt>
                <c:pt idx="307">
                  <c:v>0.189</c:v>
                </c:pt>
                <c:pt idx="308">
                  <c:v>3.2099999999999997E-2</c:v>
                </c:pt>
                <c:pt idx="309">
                  <c:v>4.2999999999999997E-2</c:v>
                </c:pt>
                <c:pt idx="310">
                  <c:v>0.13600000000000001</c:v>
                </c:pt>
                <c:pt idx="311">
                  <c:v>0.186</c:v>
                </c:pt>
                <c:pt idx="312">
                  <c:v>0.27600000000000002</c:v>
                </c:pt>
                <c:pt idx="313">
                  <c:v>0.10199999999999999</c:v>
                </c:pt>
                <c:pt idx="314">
                  <c:v>6.9900000000000004E-2</c:v>
                </c:pt>
                <c:pt idx="315">
                  <c:v>0.114</c:v>
                </c:pt>
                <c:pt idx="316">
                  <c:v>0.16400000000000001</c:v>
                </c:pt>
                <c:pt idx="317">
                  <c:v>9.35E-2</c:v>
                </c:pt>
                <c:pt idx="318">
                  <c:v>0.31900000000000001</c:v>
                </c:pt>
                <c:pt idx="319">
                  <c:v>0.13400000000000001</c:v>
                </c:pt>
                <c:pt idx="320">
                  <c:v>6.3100000000000003E-2</c:v>
                </c:pt>
                <c:pt idx="321">
                  <c:v>5.79E-2</c:v>
                </c:pt>
                <c:pt idx="322">
                  <c:v>0.27500000000000002</c:v>
                </c:pt>
                <c:pt idx="323">
                  <c:v>5.0999999999999997E-2</c:v>
                </c:pt>
                <c:pt idx="324">
                  <c:v>0.245</c:v>
                </c:pt>
                <c:pt idx="325">
                  <c:v>3.3099999999999997E-2</c:v>
                </c:pt>
                <c:pt idx="326">
                  <c:v>0.307</c:v>
                </c:pt>
                <c:pt idx="327">
                  <c:v>4.4600000000000001E-2</c:v>
                </c:pt>
                <c:pt idx="328">
                  <c:v>0.47</c:v>
                </c:pt>
                <c:pt idx="329">
                  <c:v>3.1300000000000001E-2</c:v>
                </c:pt>
                <c:pt idx="330">
                  <c:v>4.3299999999999998E-2</c:v>
                </c:pt>
                <c:pt idx="331">
                  <c:v>3.3000000000000002E-2</c:v>
                </c:pt>
                <c:pt idx="332">
                  <c:v>3.2500000000000001E-2</c:v>
                </c:pt>
                <c:pt idx="333">
                  <c:v>0.155</c:v>
                </c:pt>
                <c:pt idx="334">
                  <c:v>0.157</c:v>
                </c:pt>
                <c:pt idx="335">
                  <c:v>4.7300000000000002E-2</c:v>
                </c:pt>
                <c:pt idx="336">
                  <c:v>7.3700000000000002E-2</c:v>
                </c:pt>
                <c:pt idx="337">
                  <c:v>3.27E-2</c:v>
                </c:pt>
                <c:pt idx="338">
                  <c:v>4.3700000000000003E-2</c:v>
                </c:pt>
                <c:pt idx="339">
                  <c:v>0.109</c:v>
                </c:pt>
                <c:pt idx="340">
                  <c:v>6.0199999999999997E-2</c:v>
                </c:pt>
                <c:pt idx="341">
                  <c:v>0.35899999999999999</c:v>
                </c:pt>
                <c:pt idx="342">
                  <c:v>7.5999999999999998E-2</c:v>
                </c:pt>
                <c:pt idx="343">
                  <c:v>3.6799999999999999E-2</c:v>
                </c:pt>
                <c:pt idx="344">
                  <c:v>0.28100000000000003</c:v>
                </c:pt>
                <c:pt idx="345">
                  <c:v>3.9E-2</c:v>
                </c:pt>
                <c:pt idx="346">
                  <c:v>4.5400000000000003E-2</c:v>
                </c:pt>
                <c:pt idx="347">
                  <c:v>5.5800000000000002E-2</c:v>
                </c:pt>
                <c:pt idx="348">
                  <c:v>5.2600000000000001E-2</c:v>
                </c:pt>
                <c:pt idx="349">
                  <c:v>5.2299999999999999E-2</c:v>
                </c:pt>
                <c:pt idx="350">
                  <c:v>2.9899999999999999E-2</c:v>
                </c:pt>
                <c:pt idx="351">
                  <c:v>0.17699999999999999</c:v>
                </c:pt>
                <c:pt idx="352">
                  <c:v>0.105</c:v>
                </c:pt>
                <c:pt idx="353">
                  <c:v>7.2499999999999995E-2</c:v>
                </c:pt>
                <c:pt idx="354">
                  <c:v>3.0200000000000001E-2</c:v>
                </c:pt>
                <c:pt idx="355">
                  <c:v>4.24E-2</c:v>
                </c:pt>
                <c:pt idx="356">
                  <c:v>2.98E-2</c:v>
                </c:pt>
                <c:pt idx="357">
                  <c:v>0.223</c:v>
                </c:pt>
                <c:pt idx="358">
                  <c:v>0.23200000000000001</c:v>
                </c:pt>
                <c:pt idx="359">
                  <c:v>0.58799999999999997</c:v>
                </c:pt>
                <c:pt idx="360">
                  <c:v>9.2600000000000002E-2</c:v>
                </c:pt>
                <c:pt idx="361">
                  <c:v>0.21</c:v>
                </c:pt>
                <c:pt idx="362">
                  <c:v>0.111</c:v>
                </c:pt>
                <c:pt idx="363">
                  <c:v>0.14099999999999999</c:v>
                </c:pt>
                <c:pt idx="364">
                  <c:v>9.7799999999999998E-2</c:v>
                </c:pt>
                <c:pt idx="365">
                  <c:v>9.6000000000000002E-2</c:v>
                </c:pt>
                <c:pt idx="366">
                  <c:v>3.8699999999999998E-2</c:v>
                </c:pt>
                <c:pt idx="367">
                  <c:v>4.7899999999999998E-2</c:v>
                </c:pt>
                <c:pt idx="368">
                  <c:v>0.16800000000000001</c:v>
                </c:pt>
                <c:pt idx="369">
                  <c:v>5.4800000000000001E-2</c:v>
                </c:pt>
                <c:pt idx="370">
                  <c:v>0.126</c:v>
                </c:pt>
                <c:pt idx="371">
                  <c:v>0.187</c:v>
                </c:pt>
                <c:pt idx="372">
                  <c:v>0.05</c:v>
                </c:pt>
                <c:pt idx="373">
                  <c:v>3.6400000000000002E-2</c:v>
                </c:pt>
                <c:pt idx="374">
                  <c:v>3.0800000000000001E-2</c:v>
                </c:pt>
                <c:pt idx="375">
                  <c:v>9.1300000000000006E-2</c:v>
                </c:pt>
                <c:pt idx="376">
                  <c:v>0.159</c:v>
                </c:pt>
                <c:pt idx="377">
                  <c:v>3.2199999999999999E-2</c:v>
                </c:pt>
                <c:pt idx="378">
                  <c:v>7.2900000000000006E-2</c:v>
                </c:pt>
                <c:pt idx="379">
                  <c:v>4.7800000000000002E-2</c:v>
                </c:pt>
                <c:pt idx="380">
                  <c:v>0.25600000000000001</c:v>
                </c:pt>
                <c:pt idx="381">
                  <c:v>4.7800000000000002E-2</c:v>
                </c:pt>
                <c:pt idx="382">
                  <c:v>9.5000000000000001E-2</c:v>
                </c:pt>
                <c:pt idx="383">
                  <c:v>4.2500000000000003E-2</c:v>
                </c:pt>
                <c:pt idx="384">
                  <c:v>7.9100000000000004E-2</c:v>
                </c:pt>
                <c:pt idx="385">
                  <c:v>3.4000000000000002E-2</c:v>
                </c:pt>
                <c:pt idx="386">
                  <c:v>0.33</c:v>
                </c:pt>
                <c:pt idx="387">
                  <c:v>3.6499999999999998E-2</c:v>
                </c:pt>
                <c:pt idx="388">
                  <c:v>5.57E-2</c:v>
                </c:pt>
                <c:pt idx="389">
                  <c:v>0.111</c:v>
                </c:pt>
                <c:pt idx="390">
                  <c:v>0.24199999999999999</c:v>
                </c:pt>
                <c:pt idx="391">
                  <c:v>2.7300000000000001E-2</c:v>
                </c:pt>
                <c:pt idx="392">
                  <c:v>9.3799999999999994E-2</c:v>
                </c:pt>
                <c:pt idx="393">
                  <c:v>6.7400000000000002E-2</c:v>
                </c:pt>
                <c:pt idx="394">
                  <c:v>5.2400000000000002E-2</c:v>
                </c:pt>
                <c:pt idx="395">
                  <c:v>0.26</c:v>
                </c:pt>
                <c:pt idx="396">
                  <c:v>4.0300000000000002E-2</c:v>
                </c:pt>
                <c:pt idx="397">
                  <c:v>4.8399999999999999E-2</c:v>
                </c:pt>
                <c:pt idx="398">
                  <c:v>6.6799999999999998E-2</c:v>
                </c:pt>
                <c:pt idx="399">
                  <c:v>3.9600000000000003E-2</c:v>
                </c:pt>
                <c:pt idx="400">
                  <c:v>4.9700000000000001E-2</c:v>
                </c:pt>
                <c:pt idx="401">
                  <c:v>3.15E-2</c:v>
                </c:pt>
                <c:pt idx="402">
                  <c:v>2.86E-2</c:v>
                </c:pt>
                <c:pt idx="403">
                  <c:v>0.215</c:v>
                </c:pt>
                <c:pt idx="404">
                  <c:v>3.5900000000000001E-2</c:v>
                </c:pt>
                <c:pt idx="405">
                  <c:v>3.6700000000000003E-2</c:v>
                </c:pt>
                <c:pt idx="406">
                  <c:v>5.4699999999999999E-2</c:v>
                </c:pt>
                <c:pt idx="407">
                  <c:v>8.6999999999999994E-2</c:v>
                </c:pt>
                <c:pt idx="408">
                  <c:v>0.11600000000000001</c:v>
                </c:pt>
                <c:pt idx="409">
                  <c:v>7.5600000000000001E-2</c:v>
                </c:pt>
                <c:pt idx="410">
                  <c:v>4.2200000000000001E-2</c:v>
                </c:pt>
                <c:pt idx="411">
                  <c:v>0.438</c:v>
                </c:pt>
                <c:pt idx="412">
                  <c:v>3.9800000000000002E-2</c:v>
                </c:pt>
                <c:pt idx="413">
                  <c:v>3.9E-2</c:v>
                </c:pt>
                <c:pt idx="414">
                  <c:v>0.25</c:v>
                </c:pt>
                <c:pt idx="415">
                  <c:v>3.3599999999999998E-2</c:v>
                </c:pt>
                <c:pt idx="416">
                  <c:v>3.04E-2</c:v>
                </c:pt>
                <c:pt idx="417">
                  <c:v>0.105</c:v>
                </c:pt>
                <c:pt idx="418">
                  <c:v>4.5199999999999997E-2</c:v>
                </c:pt>
                <c:pt idx="419">
                  <c:v>4.2700000000000002E-2</c:v>
                </c:pt>
                <c:pt idx="420">
                  <c:v>3.04E-2</c:v>
                </c:pt>
                <c:pt idx="421">
                  <c:v>0.22600000000000001</c:v>
                </c:pt>
                <c:pt idx="422">
                  <c:v>0.247</c:v>
                </c:pt>
                <c:pt idx="423">
                  <c:v>3.5700000000000003E-2</c:v>
                </c:pt>
                <c:pt idx="424">
                  <c:v>0.34100000000000003</c:v>
                </c:pt>
                <c:pt idx="425">
                  <c:v>5.5599999999999997E-2</c:v>
                </c:pt>
                <c:pt idx="426">
                  <c:v>8.4599999999999995E-2</c:v>
                </c:pt>
                <c:pt idx="427">
                  <c:v>0.33800000000000002</c:v>
                </c:pt>
                <c:pt idx="428">
                  <c:v>7.6799999999999993E-2</c:v>
                </c:pt>
                <c:pt idx="429">
                  <c:v>0.308</c:v>
                </c:pt>
                <c:pt idx="430">
                  <c:v>5.5500000000000001E-2</c:v>
                </c:pt>
                <c:pt idx="431">
                  <c:v>0.115</c:v>
                </c:pt>
                <c:pt idx="432">
                  <c:v>3.4599999999999999E-2</c:v>
                </c:pt>
                <c:pt idx="433">
                  <c:v>3.6200000000000003E-2</c:v>
                </c:pt>
                <c:pt idx="434">
                  <c:v>8.5599999999999996E-2</c:v>
                </c:pt>
                <c:pt idx="435">
                  <c:v>0.20799999999999999</c:v>
                </c:pt>
                <c:pt idx="436">
                  <c:v>7.6200000000000004E-2</c:v>
                </c:pt>
                <c:pt idx="437">
                  <c:v>0.30499999999999999</c:v>
                </c:pt>
                <c:pt idx="438">
                  <c:v>4.3799999999999999E-2</c:v>
                </c:pt>
                <c:pt idx="439">
                  <c:v>0.252</c:v>
                </c:pt>
                <c:pt idx="440">
                  <c:v>3.8899999999999997E-2</c:v>
                </c:pt>
                <c:pt idx="441">
                  <c:v>4.8300000000000003E-2</c:v>
                </c:pt>
                <c:pt idx="442">
                  <c:v>0.13500000000000001</c:v>
                </c:pt>
                <c:pt idx="443">
                  <c:v>5.0099999999999999E-2</c:v>
                </c:pt>
                <c:pt idx="444">
                  <c:v>4.3299999999999998E-2</c:v>
                </c:pt>
                <c:pt idx="445">
                  <c:v>3.3000000000000002E-2</c:v>
                </c:pt>
                <c:pt idx="446">
                  <c:v>2.63E-2</c:v>
                </c:pt>
                <c:pt idx="447">
                  <c:v>7.6700000000000004E-2</c:v>
                </c:pt>
                <c:pt idx="448">
                  <c:v>0.40400000000000003</c:v>
                </c:pt>
                <c:pt idx="449">
                  <c:v>9.35E-2</c:v>
                </c:pt>
                <c:pt idx="450">
                  <c:v>0.158</c:v>
                </c:pt>
                <c:pt idx="451">
                  <c:v>3.7199999999999997E-2</c:v>
                </c:pt>
                <c:pt idx="452">
                  <c:v>0.16800000000000001</c:v>
                </c:pt>
                <c:pt idx="453">
                  <c:v>3.6799999999999999E-2</c:v>
                </c:pt>
                <c:pt idx="454">
                  <c:v>0.109</c:v>
                </c:pt>
                <c:pt idx="455">
                  <c:v>5.96E-2</c:v>
                </c:pt>
                <c:pt idx="456">
                  <c:v>9.7900000000000001E-2</c:v>
                </c:pt>
                <c:pt idx="457">
                  <c:v>4.4900000000000002E-2</c:v>
                </c:pt>
                <c:pt idx="458">
                  <c:v>5.1999999999999998E-2</c:v>
                </c:pt>
                <c:pt idx="459">
                  <c:v>3.4099999999999998E-2</c:v>
                </c:pt>
                <c:pt idx="460">
                  <c:v>0.113</c:v>
                </c:pt>
                <c:pt idx="461">
                  <c:v>8.4500000000000006E-2</c:v>
                </c:pt>
                <c:pt idx="462">
                  <c:v>2.6100000000000002E-2</c:v>
                </c:pt>
                <c:pt idx="463">
                  <c:v>0.121</c:v>
                </c:pt>
                <c:pt idx="464">
                  <c:v>0.16400000000000001</c:v>
                </c:pt>
                <c:pt idx="465">
                  <c:v>0.23</c:v>
                </c:pt>
                <c:pt idx="466">
                  <c:v>2.9899999999999999E-2</c:v>
                </c:pt>
                <c:pt idx="467">
                  <c:v>5.79E-2</c:v>
                </c:pt>
                <c:pt idx="468">
                  <c:v>5.57E-2</c:v>
                </c:pt>
                <c:pt idx="469">
                  <c:v>8.4000000000000005E-2</c:v>
                </c:pt>
                <c:pt idx="470">
                  <c:v>3.4000000000000002E-2</c:v>
                </c:pt>
                <c:pt idx="471">
                  <c:v>4.0300000000000002E-2</c:v>
                </c:pt>
                <c:pt idx="472">
                  <c:v>3.1300000000000001E-2</c:v>
                </c:pt>
                <c:pt idx="473">
                  <c:v>3.7999999999999999E-2</c:v>
                </c:pt>
                <c:pt idx="474">
                  <c:v>9.5899999999999999E-2</c:v>
                </c:pt>
                <c:pt idx="475">
                  <c:v>6.9699999999999998E-2</c:v>
                </c:pt>
                <c:pt idx="476">
                  <c:v>3.1600000000000003E-2</c:v>
                </c:pt>
                <c:pt idx="477">
                  <c:v>0.183</c:v>
                </c:pt>
                <c:pt idx="478">
                  <c:v>9.3100000000000002E-2</c:v>
                </c:pt>
                <c:pt idx="479">
                  <c:v>3.9199999999999999E-2</c:v>
                </c:pt>
                <c:pt idx="480">
                  <c:v>6.9000000000000006E-2</c:v>
                </c:pt>
                <c:pt idx="481">
                  <c:v>5.8599999999999999E-2</c:v>
                </c:pt>
                <c:pt idx="482">
                  <c:v>4.2000000000000003E-2</c:v>
                </c:pt>
                <c:pt idx="483">
                  <c:v>0.24199999999999999</c:v>
                </c:pt>
                <c:pt idx="484">
                  <c:v>6.4600000000000005E-2</c:v>
                </c:pt>
                <c:pt idx="485">
                  <c:v>7.5200000000000003E-2</c:v>
                </c:pt>
                <c:pt idx="486">
                  <c:v>4.3799999999999999E-2</c:v>
                </c:pt>
                <c:pt idx="487">
                  <c:v>0.38200000000000001</c:v>
                </c:pt>
                <c:pt idx="488">
                  <c:v>6.0499999999999998E-2</c:v>
                </c:pt>
                <c:pt idx="489">
                  <c:v>3.9399999999999998E-2</c:v>
                </c:pt>
                <c:pt idx="490">
                  <c:v>3.7999999999999999E-2</c:v>
                </c:pt>
                <c:pt idx="491">
                  <c:v>0.13600000000000001</c:v>
                </c:pt>
                <c:pt idx="492">
                  <c:v>2.8799999999999999E-2</c:v>
                </c:pt>
                <c:pt idx="493">
                  <c:v>0.61099999999999999</c:v>
                </c:pt>
                <c:pt idx="494">
                  <c:v>0.16200000000000001</c:v>
                </c:pt>
                <c:pt idx="495">
                  <c:v>5.5800000000000002E-2</c:v>
                </c:pt>
                <c:pt idx="496">
                  <c:v>8.2799999999999999E-2</c:v>
                </c:pt>
                <c:pt idx="497">
                  <c:v>0.34499999999999997</c:v>
                </c:pt>
                <c:pt idx="498">
                  <c:v>4.7600000000000003E-2</c:v>
                </c:pt>
                <c:pt idx="499">
                  <c:v>4.4200000000000003E-2</c:v>
                </c:pt>
                <c:pt idx="500">
                  <c:v>0.34399999999999997</c:v>
                </c:pt>
                <c:pt idx="501">
                  <c:v>9.0999999999999998E-2</c:v>
                </c:pt>
                <c:pt idx="502">
                  <c:v>0.44600000000000001</c:v>
                </c:pt>
                <c:pt idx="503">
                  <c:v>3.3599999999999998E-2</c:v>
                </c:pt>
                <c:pt idx="504">
                  <c:v>7.5300000000000006E-2</c:v>
                </c:pt>
                <c:pt idx="505">
                  <c:v>6.9800000000000001E-2</c:v>
                </c:pt>
                <c:pt idx="506">
                  <c:v>0.34499999999999997</c:v>
                </c:pt>
                <c:pt idx="507">
                  <c:v>0.36799999999999999</c:v>
                </c:pt>
                <c:pt idx="508">
                  <c:v>0.29599999999999999</c:v>
                </c:pt>
                <c:pt idx="509">
                  <c:v>7.7499999999999999E-2</c:v>
                </c:pt>
                <c:pt idx="510">
                  <c:v>0.312</c:v>
                </c:pt>
                <c:pt idx="511">
                  <c:v>3.5799999999999998E-2</c:v>
                </c:pt>
                <c:pt idx="512">
                  <c:v>0.35799999999999998</c:v>
                </c:pt>
                <c:pt idx="513">
                  <c:v>0.216</c:v>
                </c:pt>
                <c:pt idx="514">
                  <c:v>6.3899999999999998E-2</c:v>
                </c:pt>
                <c:pt idx="515">
                  <c:v>0.32900000000000001</c:v>
                </c:pt>
                <c:pt idx="516">
                  <c:v>4.2200000000000001E-2</c:v>
                </c:pt>
                <c:pt idx="517">
                  <c:v>0.29699999999999999</c:v>
                </c:pt>
                <c:pt idx="518">
                  <c:v>0.36</c:v>
                </c:pt>
                <c:pt idx="519">
                  <c:v>5.5199999999999999E-2</c:v>
                </c:pt>
                <c:pt idx="520">
                  <c:v>3.49E-2</c:v>
                </c:pt>
                <c:pt idx="521">
                  <c:v>5.7099999999999998E-2</c:v>
                </c:pt>
                <c:pt idx="522">
                  <c:v>4.8899999999999999E-2</c:v>
                </c:pt>
                <c:pt idx="523">
                  <c:v>0.122</c:v>
                </c:pt>
                <c:pt idx="524">
                  <c:v>3.4700000000000002E-2</c:v>
                </c:pt>
                <c:pt idx="525">
                  <c:v>4.2099999999999999E-2</c:v>
                </c:pt>
                <c:pt idx="526">
                  <c:v>4.3099999999999999E-2</c:v>
                </c:pt>
                <c:pt idx="527">
                  <c:v>0.40200000000000002</c:v>
                </c:pt>
                <c:pt idx="528">
                  <c:v>2.9499999999999998E-2</c:v>
                </c:pt>
                <c:pt idx="529">
                  <c:v>3.0499999999999999E-2</c:v>
                </c:pt>
                <c:pt idx="530">
                  <c:v>3.3000000000000002E-2</c:v>
                </c:pt>
                <c:pt idx="531">
                  <c:v>0.34599999999999997</c:v>
                </c:pt>
                <c:pt idx="532">
                  <c:v>3.1E-2</c:v>
                </c:pt>
                <c:pt idx="533">
                  <c:v>0.13400000000000001</c:v>
                </c:pt>
                <c:pt idx="534">
                  <c:v>4.3900000000000002E-2</c:v>
                </c:pt>
                <c:pt idx="535">
                  <c:v>0.11700000000000001</c:v>
                </c:pt>
                <c:pt idx="536">
                  <c:v>8.5099999999999995E-2</c:v>
                </c:pt>
                <c:pt idx="537">
                  <c:v>6.0600000000000001E-2</c:v>
                </c:pt>
                <c:pt idx="538">
                  <c:v>0.17399999999999999</c:v>
                </c:pt>
                <c:pt idx="539">
                  <c:v>0.10299999999999999</c:v>
                </c:pt>
                <c:pt idx="540">
                  <c:v>3.5700000000000003E-2</c:v>
                </c:pt>
                <c:pt idx="541">
                  <c:v>6.9500000000000006E-2</c:v>
                </c:pt>
                <c:pt idx="542">
                  <c:v>4.4400000000000002E-2</c:v>
                </c:pt>
                <c:pt idx="543">
                  <c:v>0.14000000000000001</c:v>
                </c:pt>
                <c:pt idx="544">
                  <c:v>0.105</c:v>
                </c:pt>
                <c:pt idx="545">
                  <c:v>0.45300000000000001</c:v>
                </c:pt>
                <c:pt idx="546">
                  <c:v>5.1200000000000002E-2</c:v>
                </c:pt>
                <c:pt idx="547">
                  <c:v>5.8700000000000002E-2</c:v>
                </c:pt>
                <c:pt idx="548">
                  <c:v>5.2400000000000002E-2</c:v>
                </c:pt>
                <c:pt idx="549">
                  <c:v>0.106</c:v>
                </c:pt>
                <c:pt idx="550">
                  <c:v>0.125</c:v>
                </c:pt>
                <c:pt idx="551">
                  <c:v>6.8199999999999997E-2</c:v>
                </c:pt>
                <c:pt idx="552">
                  <c:v>3.2899999999999999E-2</c:v>
                </c:pt>
                <c:pt idx="553">
                  <c:v>0.375</c:v>
                </c:pt>
                <c:pt idx="554">
                  <c:v>0.27</c:v>
                </c:pt>
                <c:pt idx="555">
                  <c:v>5.1700000000000003E-2</c:v>
                </c:pt>
                <c:pt idx="556">
                  <c:v>0.10199999999999999</c:v>
                </c:pt>
                <c:pt idx="557">
                  <c:v>2.92E-2</c:v>
                </c:pt>
                <c:pt idx="558">
                  <c:v>0.40100000000000002</c:v>
                </c:pt>
                <c:pt idx="559">
                  <c:v>0.107</c:v>
                </c:pt>
                <c:pt idx="560">
                  <c:v>7.8899999999999998E-2</c:v>
                </c:pt>
                <c:pt idx="561">
                  <c:v>3.7199999999999997E-2</c:v>
                </c:pt>
                <c:pt idx="562">
                  <c:v>0.19500000000000001</c:v>
                </c:pt>
                <c:pt idx="563">
                  <c:v>5.4600000000000003E-2</c:v>
                </c:pt>
                <c:pt idx="564">
                  <c:v>6.4600000000000005E-2</c:v>
                </c:pt>
                <c:pt idx="565">
                  <c:v>2.7799999999999998E-2</c:v>
                </c:pt>
                <c:pt idx="566">
                  <c:v>5.6800000000000003E-2</c:v>
                </c:pt>
                <c:pt idx="567">
                  <c:v>0.33800000000000002</c:v>
                </c:pt>
                <c:pt idx="568">
                  <c:v>0.05</c:v>
                </c:pt>
                <c:pt idx="569">
                  <c:v>0.27100000000000002</c:v>
                </c:pt>
                <c:pt idx="570">
                  <c:v>0.161</c:v>
                </c:pt>
                <c:pt idx="571">
                  <c:v>0.16300000000000001</c:v>
                </c:pt>
                <c:pt idx="572">
                  <c:v>0.214</c:v>
                </c:pt>
                <c:pt idx="573">
                  <c:v>8.14E-2</c:v>
                </c:pt>
                <c:pt idx="574">
                  <c:v>0.158</c:v>
                </c:pt>
                <c:pt idx="575">
                  <c:v>0.35499999999999998</c:v>
                </c:pt>
                <c:pt idx="576">
                  <c:v>0.23400000000000001</c:v>
                </c:pt>
                <c:pt idx="577">
                  <c:v>0.151</c:v>
                </c:pt>
                <c:pt idx="578">
                  <c:v>2.6800000000000001E-2</c:v>
                </c:pt>
                <c:pt idx="579">
                  <c:v>0.22500000000000001</c:v>
                </c:pt>
                <c:pt idx="580">
                  <c:v>8.14E-2</c:v>
                </c:pt>
                <c:pt idx="581">
                  <c:v>3.15E-2</c:v>
                </c:pt>
                <c:pt idx="582">
                  <c:v>0.17</c:v>
                </c:pt>
                <c:pt idx="583">
                  <c:v>0.17699999999999999</c:v>
                </c:pt>
                <c:pt idx="584">
                  <c:v>6.5699999999999995E-2</c:v>
                </c:pt>
                <c:pt idx="585">
                  <c:v>2.87E-2</c:v>
                </c:pt>
                <c:pt idx="586">
                  <c:v>3.0099999999999998E-2</c:v>
                </c:pt>
                <c:pt idx="587">
                  <c:v>3.1099999999999999E-2</c:v>
                </c:pt>
                <c:pt idx="588">
                  <c:v>3.5299999999999998E-2</c:v>
                </c:pt>
                <c:pt idx="589">
                  <c:v>0.11600000000000001</c:v>
                </c:pt>
                <c:pt idx="590">
                  <c:v>4.5900000000000003E-2</c:v>
                </c:pt>
                <c:pt idx="591">
                  <c:v>3.4299999999999997E-2</c:v>
                </c:pt>
                <c:pt idx="592">
                  <c:v>0.255</c:v>
                </c:pt>
                <c:pt idx="593">
                  <c:v>5.28E-2</c:v>
                </c:pt>
                <c:pt idx="594">
                  <c:v>4.58E-2</c:v>
                </c:pt>
                <c:pt idx="595">
                  <c:v>0.24099999999999999</c:v>
                </c:pt>
                <c:pt idx="596">
                  <c:v>0.44800000000000001</c:v>
                </c:pt>
                <c:pt idx="597">
                  <c:v>4.5199999999999997E-2</c:v>
                </c:pt>
                <c:pt idx="598">
                  <c:v>4.4699999999999997E-2</c:v>
                </c:pt>
                <c:pt idx="599">
                  <c:v>3.6799999999999999E-2</c:v>
                </c:pt>
                <c:pt idx="600">
                  <c:v>0.112</c:v>
                </c:pt>
                <c:pt idx="601">
                  <c:v>0.22500000000000001</c:v>
                </c:pt>
                <c:pt idx="602">
                  <c:v>0.11799999999999999</c:v>
                </c:pt>
                <c:pt idx="603">
                  <c:v>3.7699999999999997E-2</c:v>
                </c:pt>
                <c:pt idx="604">
                  <c:v>3.0800000000000001E-2</c:v>
                </c:pt>
                <c:pt idx="605">
                  <c:v>8.09E-2</c:v>
                </c:pt>
                <c:pt idx="606">
                  <c:v>3.4000000000000002E-2</c:v>
                </c:pt>
                <c:pt idx="607">
                  <c:v>0.114</c:v>
                </c:pt>
                <c:pt idx="608">
                  <c:v>7.7299999999999994E-2</c:v>
                </c:pt>
                <c:pt idx="609">
                  <c:v>7.0300000000000001E-2</c:v>
                </c:pt>
                <c:pt idx="610">
                  <c:v>6.2199999999999998E-2</c:v>
                </c:pt>
                <c:pt idx="611">
                  <c:v>7.0099999999999996E-2</c:v>
                </c:pt>
                <c:pt idx="612">
                  <c:v>0.26600000000000001</c:v>
                </c:pt>
                <c:pt idx="613">
                  <c:v>0.113</c:v>
                </c:pt>
                <c:pt idx="614">
                  <c:v>5.3100000000000001E-2</c:v>
                </c:pt>
                <c:pt idx="615">
                  <c:v>3.8899999999999997E-2</c:v>
                </c:pt>
                <c:pt idx="616">
                  <c:v>0.122</c:v>
                </c:pt>
                <c:pt idx="617">
                  <c:v>5.9299999999999999E-2</c:v>
                </c:pt>
                <c:pt idx="618">
                  <c:v>4.3499999999999997E-2</c:v>
                </c:pt>
                <c:pt idx="619">
                  <c:v>6.4899999999999999E-2</c:v>
                </c:pt>
                <c:pt idx="620">
                  <c:v>2.7699999999999999E-2</c:v>
                </c:pt>
                <c:pt idx="621">
                  <c:v>3.4099999999999998E-2</c:v>
                </c:pt>
                <c:pt idx="622">
                  <c:v>6.4199999999999993E-2</c:v>
                </c:pt>
                <c:pt idx="623">
                  <c:v>7.5800000000000006E-2</c:v>
                </c:pt>
                <c:pt idx="624">
                  <c:v>3.3799999999999997E-2</c:v>
                </c:pt>
                <c:pt idx="625">
                  <c:v>4.2700000000000002E-2</c:v>
                </c:pt>
                <c:pt idx="626">
                  <c:v>3.6999999999999998E-2</c:v>
                </c:pt>
                <c:pt idx="627">
                  <c:v>0.17100000000000001</c:v>
                </c:pt>
                <c:pt idx="628">
                  <c:v>3.1E-2</c:v>
                </c:pt>
                <c:pt idx="629">
                  <c:v>0.127</c:v>
                </c:pt>
                <c:pt idx="630">
                  <c:v>3.2000000000000001E-2</c:v>
                </c:pt>
                <c:pt idx="631">
                  <c:v>0.34799999999999998</c:v>
                </c:pt>
                <c:pt idx="632">
                  <c:v>4.65E-2</c:v>
                </c:pt>
                <c:pt idx="633">
                  <c:v>6.8900000000000003E-2</c:v>
                </c:pt>
                <c:pt idx="634">
                  <c:v>3.4599999999999999E-2</c:v>
                </c:pt>
                <c:pt idx="635">
                  <c:v>0.28299999999999997</c:v>
                </c:pt>
                <c:pt idx="636">
                  <c:v>0.29799999999999999</c:v>
                </c:pt>
                <c:pt idx="637">
                  <c:v>0.28399999999999997</c:v>
                </c:pt>
                <c:pt idx="638">
                  <c:v>4.87E-2</c:v>
                </c:pt>
                <c:pt idx="639">
                  <c:v>8.3299999999999999E-2</c:v>
                </c:pt>
                <c:pt idx="640">
                  <c:v>2.87E-2</c:v>
                </c:pt>
                <c:pt idx="641">
                  <c:v>2.69E-2</c:v>
                </c:pt>
                <c:pt idx="642">
                  <c:v>0.36299999999999999</c:v>
                </c:pt>
                <c:pt idx="643">
                  <c:v>0.24299999999999999</c:v>
                </c:pt>
                <c:pt idx="644">
                  <c:v>3.2899999999999999E-2</c:v>
                </c:pt>
              </c:numCache>
            </c:numRef>
          </c:xVal>
          <c:yVal>
            <c:numRef>
              <c:f>'Final model 1'!$C$28:$C$672</c:f>
              <c:numCache>
                <c:formatCode>General</c:formatCode>
                <c:ptCount val="645"/>
                <c:pt idx="0">
                  <c:v>27.056709542419441</c:v>
                </c:pt>
                <c:pt idx="1">
                  <c:v>2.7919000546876731</c:v>
                </c:pt>
                <c:pt idx="2">
                  <c:v>-30.658796718144359</c:v>
                </c:pt>
                <c:pt idx="3">
                  <c:v>-6.6444759232766941</c:v>
                </c:pt>
                <c:pt idx="4">
                  <c:v>-22.983475550881806</c:v>
                </c:pt>
                <c:pt idx="5">
                  <c:v>1.217355804950202</c:v>
                </c:pt>
                <c:pt idx="6">
                  <c:v>-33.173984443121249</c:v>
                </c:pt>
                <c:pt idx="7">
                  <c:v>3.6603574661706624</c:v>
                </c:pt>
                <c:pt idx="8">
                  <c:v>-24.299983845862883</c:v>
                </c:pt>
                <c:pt idx="9">
                  <c:v>-7.3489988962352939</c:v>
                </c:pt>
                <c:pt idx="10">
                  <c:v>2.1109293152797264</c:v>
                </c:pt>
                <c:pt idx="11">
                  <c:v>-21.766921289229707</c:v>
                </c:pt>
                <c:pt idx="12">
                  <c:v>-5.5761104063103843</c:v>
                </c:pt>
                <c:pt idx="13">
                  <c:v>-29.064027047262442</c:v>
                </c:pt>
                <c:pt idx="14">
                  <c:v>-17.170749364866722</c:v>
                </c:pt>
                <c:pt idx="15">
                  <c:v>-34.294541019912906</c:v>
                </c:pt>
                <c:pt idx="16">
                  <c:v>0.21827349534873264</c:v>
                </c:pt>
                <c:pt idx="17">
                  <c:v>2.365513307776073</c:v>
                </c:pt>
                <c:pt idx="18">
                  <c:v>-28.516776002292545</c:v>
                </c:pt>
                <c:pt idx="19">
                  <c:v>5.3058350600618311</c:v>
                </c:pt>
                <c:pt idx="20">
                  <c:v>-10.882764263904694</c:v>
                </c:pt>
                <c:pt idx="21">
                  <c:v>-0.68387526804496446</c:v>
                </c:pt>
                <c:pt idx="22">
                  <c:v>-11.455424712040319</c:v>
                </c:pt>
                <c:pt idx="23">
                  <c:v>9.8811957305284679</c:v>
                </c:pt>
                <c:pt idx="24">
                  <c:v>-8.088743268856291</c:v>
                </c:pt>
                <c:pt idx="25">
                  <c:v>-11.824739074677403</c:v>
                </c:pt>
                <c:pt idx="26">
                  <c:v>87.047428269928076</c:v>
                </c:pt>
                <c:pt idx="27">
                  <c:v>-5.7445984366912342</c:v>
                </c:pt>
                <c:pt idx="28">
                  <c:v>-23.123271283166225</c:v>
                </c:pt>
                <c:pt idx="29">
                  <c:v>-30.887161366736237</c:v>
                </c:pt>
                <c:pt idx="30">
                  <c:v>21.644916665955527</c:v>
                </c:pt>
                <c:pt idx="31">
                  <c:v>-1.5632610140647145</c:v>
                </c:pt>
                <c:pt idx="32">
                  <c:v>48.766304904108239</c:v>
                </c:pt>
                <c:pt idx="33">
                  <c:v>4.3470466625033808</c:v>
                </c:pt>
                <c:pt idx="34">
                  <c:v>5.503243221026942</c:v>
                </c:pt>
                <c:pt idx="35">
                  <c:v>-4.0477975309896195</c:v>
                </c:pt>
                <c:pt idx="36">
                  <c:v>-22.585802975519577</c:v>
                </c:pt>
                <c:pt idx="37">
                  <c:v>8.4057185124025864</c:v>
                </c:pt>
                <c:pt idx="38">
                  <c:v>-22.11437390631243</c:v>
                </c:pt>
                <c:pt idx="39">
                  <c:v>-16.240440727011283</c:v>
                </c:pt>
                <c:pt idx="40">
                  <c:v>42.043786044896663</c:v>
                </c:pt>
                <c:pt idx="41">
                  <c:v>0.70597857874830083</c:v>
                </c:pt>
                <c:pt idx="42">
                  <c:v>14.352447250430586</c:v>
                </c:pt>
                <c:pt idx="43">
                  <c:v>-26.400455172587122</c:v>
                </c:pt>
                <c:pt idx="44">
                  <c:v>-17.144539203021967</c:v>
                </c:pt>
                <c:pt idx="45">
                  <c:v>-23.286134671869661</c:v>
                </c:pt>
                <c:pt idx="46">
                  <c:v>17.418138665416379</c:v>
                </c:pt>
                <c:pt idx="47">
                  <c:v>-29.860982473862144</c:v>
                </c:pt>
                <c:pt idx="48">
                  <c:v>-10.383970819783947</c:v>
                </c:pt>
                <c:pt idx="49">
                  <c:v>-8.901494869975469</c:v>
                </c:pt>
                <c:pt idx="50">
                  <c:v>-0.32435230684895799</c:v>
                </c:pt>
                <c:pt idx="51">
                  <c:v>-21.623846310089473</c:v>
                </c:pt>
                <c:pt idx="52">
                  <c:v>-9.4137961811446704</c:v>
                </c:pt>
                <c:pt idx="53">
                  <c:v>35.693559271388551</c:v>
                </c:pt>
                <c:pt idx="54">
                  <c:v>24.878280467163179</c:v>
                </c:pt>
                <c:pt idx="55">
                  <c:v>-23.703237138634208</c:v>
                </c:pt>
                <c:pt idx="56">
                  <c:v>-4.9238724896719823</c:v>
                </c:pt>
                <c:pt idx="57">
                  <c:v>-5.1145260049585559</c:v>
                </c:pt>
                <c:pt idx="58">
                  <c:v>43.070867696386173</c:v>
                </c:pt>
                <c:pt idx="59">
                  <c:v>-8.4204839236042766</c:v>
                </c:pt>
                <c:pt idx="60">
                  <c:v>-25.135768674476047</c:v>
                </c:pt>
                <c:pt idx="61">
                  <c:v>7.0013190351115711</c:v>
                </c:pt>
                <c:pt idx="62">
                  <c:v>-23.266808946344035</c:v>
                </c:pt>
                <c:pt idx="63">
                  <c:v>-9.3763788322574282</c:v>
                </c:pt>
                <c:pt idx="64">
                  <c:v>-8.7948026277845486</c:v>
                </c:pt>
                <c:pt idx="65">
                  <c:v>-11.742086370370743</c:v>
                </c:pt>
                <c:pt idx="66">
                  <c:v>-23.646332695128571</c:v>
                </c:pt>
                <c:pt idx="67">
                  <c:v>-30.059938043756063</c:v>
                </c:pt>
                <c:pt idx="68">
                  <c:v>7.558536974847101</c:v>
                </c:pt>
                <c:pt idx="69">
                  <c:v>2.5244184792110786</c:v>
                </c:pt>
                <c:pt idx="70">
                  <c:v>-9.6541398598681454</c:v>
                </c:pt>
                <c:pt idx="71">
                  <c:v>-12.196047989968552</c:v>
                </c:pt>
                <c:pt idx="72">
                  <c:v>88.239281362081954</c:v>
                </c:pt>
                <c:pt idx="73">
                  <c:v>-15.190945960981104</c:v>
                </c:pt>
                <c:pt idx="74">
                  <c:v>-20.388703810877288</c:v>
                </c:pt>
                <c:pt idx="75">
                  <c:v>-13.857795516460556</c:v>
                </c:pt>
                <c:pt idx="76">
                  <c:v>-24.718140142472414</c:v>
                </c:pt>
                <c:pt idx="77">
                  <c:v>-19.516486806468698</c:v>
                </c:pt>
                <c:pt idx="78">
                  <c:v>-14.908063885013885</c:v>
                </c:pt>
                <c:pt idx="79">
                  <c:v>12.758078874165189</c:v>
                </c:pt>
                <c:pt idx="80">
                  <c:v>-3.8830036252975724</c:v>
                </c:pt>
                <c:pt idx="81">
                  <c:v>-5.4342114325925657</c:v>
                </c:pt>
                <c:pt idx="82">
                  <c:v>6.0426452875462751</c:v>
                </c:pt>
                <c:pt idx="83">
                  <c:v>-13.218744960131659</c:v>
                </c:pt>
                <c:pt idx="84">
                  <c:v>91.024151018375534</c:v>
                </c:pt>
                <c:pt idx="85">
                  <c:v>18.177132825040268</c:v>
                </c:pt>
                <c:pt idx="86">
                  <c:v>3.8753708702306255</c:v>
                </c:pt>
                <c:pt idx="87">
                  <c:v>20.557113883179319</c:v>
                </c:pt>
                <c:pt idx="88">
                  <c:v>-21.126713955862719</c:v>
                </c:pt>
                <c:pt idx="89">
                  <c:v>-15.66932963452431</c:v>
                </c:pt>
                <c:pt idx="90">
                  <c:v>-15.786923304754886</c:v>
                </c:pt>
                <c:pt idx="91">
                  <c:v>238.04929355722649</c:v>
                </c:pt>
                <c:pt idx="92">
                  <c:v>-25.901384931614373</c:v>
                </c:pt>
                <c:pt idx="93">
                  <c:v>133.42226574800867</c:v>
                </c:pt>
                <c:pt idx="94">
                  <c:v>-6.4773049663267592</c:v>
                </c:pt>
                <c:pt idx="95">
                  <c:v>11.372389936199351</c:v>
                </c:pt>
                <c:pt idx="96">
                  <c:v>-10.675258382985085</c:v>
                </c:pt>
                <c:pt idx="97">
                  <c:v>11.303979062195673</c:v>
                </c:pt>
                <c:pt idx="98">
                  <c:v>-11.311341643008927</c:v>
                </c:pt>
                <c:pt idx="99">
                  <c:v>48.311407706320594</c:v>
                </c:pt>
                <c:pt idx="100">
                  <c:v>-19.824661342778562</c:v>
                </c:pt>
                <c:pt idx="101">
                  <c:v>46.386632871747828</c:v>
                </c:pt>
                <c:pt idx="102">
                  <c:v>169.41582386700929</c:v>
                </c:pt>
                <c:pt idx="103">
                  <c:v>-13.980029242345363</c:v>
                </c:pt>
                <c:pt idx="104">
                  <c:v>-35.164338664944196</c:v>
                </c:pt>
                <c:pt idx="105">
                  <c:v>-8.1131920002113578</c:v>
                </c:pt>
                <c:pt idx="106">
                  <c:v>121.0224837246457</c:v>
                </c:pt>
                <c:pt idx="107">
                  <c:v>4.1336654917844555</c:v>
                </c:pt>
                <c:pt idx="108">
                  <c:v>5.2644016864852432</c:v>
                </c:pt>
                <c:pt idx="109">
                  <c:v>-7.8777515870956663</c:v>
                </c:pt>
                <c:pt idx="110">
                  <c:v>54.447160077194042</c:v>
                </c:pt>
                <c:pt idx="111">
                  <c:v>-6.7462373247769776</c:v>
                </c:pt>
                <c:pt idx="112">
                  <c:v>-20.953460361354935</c:v>
                </c:pt>
                <c:pt idx="113">
                  <c:v>-8.982223542620055</c:v>
                </c:pt>
                <c:pt idx="114">
                  <c:v>35.485950645369812</c:v>
                </c:pt>
                <c:pt idx="115">
                  <c:v>6.7466663569528169</c:v>
                </c:pt>
                <c:pt idx="116">
                  <c:v>-11.377757239918669</c:v>
                </c:pt>
                <c:pt idx="117">
                  <c:v>-8.640276427027981</c:v>
                </c:pt>
                <c:pt idx="118">
                  <c:v>42.513820894087132</c:v>
                </c:pt>
                <c:pt idx="119">
                  <c:v>4.3196754518077469</c:v>
                </c:pt>
                <c:pt idx="120">
                  <c:v>-1.5891889607383192</c:v>
                </c:pt>
                <c:pt idx="121">
                  <c:v>-4.8788232026101852</c:v>
                </c:pt>
                <c:pt idx="122">
                  <c:v>-13.209147490129075</c:v>
                </c:pt>
                <c:pt idx="123">
                  <c:v>-35.101574532898205</c:v>
                </c:pt>
                <c:pt idx="124">
                  <c:v>2.7664812124817644</c:v>
                </c:pt>
                <c:pt idx="125">
                  <c:v>42.632168996053259</c:v>
                </c:pt>
                <c:pt idx="126">
                  <c:v>3.3320320454766392</c:v>
                </c:pt>
                <c:pt idx="127">
                  <c:v>57.189951385790465</c:v>
                </c:pt>
                <c:pt idx="128">
                  <c:v>-2.6368694537760646</c:v>
                </c:pt>
                <c:pt idx="129">
                  <c:v>13.195965496120328</c:v>
                </c:pt>
                <c:pt idx="130">
                  <c:v>-3.28880941682743</c:v>
                </c:pt>
                <c:pt idx="131">
                  <c:v>64.408319942654856</c:v>
                </c:pt>
                <c:pt idx="132">
                  <c:v>-2.8360706240969904</c:v>
                </c:pt>
                <c:pt idx="133">
                  <c:v>25.826138472928992</c:v>
                </c:pt>
                <c:pt idx="134">
                  <c:v>-16.693324747070196</c:v>
                </c:pt>
                <c:pt idx="135">
                  <c:v>8.4725003774148604</c:v>
                </c:pt>
                <c:pt idx="136">
                  <c:v>39.694704193113921</c:v>
                </c:pt>
                <c:pt idx="137">
                  <c:v>-5.1765531594540146</c:v>
                </c:pt>
                <c:pt idx="138">
                  <c:v>2.7747588006938937</c:v>
                </c:pt>
                <c:pt idx="139">
                  <c:v>226.19477157002396</c:v>
                </c:pt>
                <c:pt idx="140">
                  <c:v>31.670774227018878</c:v>
                </c:pt>
                <c:pt idx="141">
                  <c:v>16.457095890278836</c:v>
                </c:pt>
                <c:pt idx="142">
                  <c:v>-6.9740247918512637</c:v>
                </c:pt>
                <c:pt idx="143">
                  <c:v>58.931726314750868</c:v>
                </c:pt>
                <c:pt idx="144">
                  <c:v>9.2813398256823874</c:v>
                </c:pt>
                <c:pt idx="145">
                  <c:v>-9.0672039214674527</c:v>
                </c:pt>
                <c:pt idx="146">
                  <c:v>147.60769493903456</c:v>
                </c:pt>
                <c:pt idx="147">
                  <c:v>18.45263469038478</c:v>
                </c:pt>
                <c:pt idx="148">
                  <c:v>-16.728513634088969</c:v>
                </c:pt>
                <c:pt idx="149">
                  <c:v>3.2825379486861586</c:v>
                </c:pt>
                <c:pt idx="150">
                  <c:v>217.84298381221646</c:v>
                </c:pt>
                <c:pt idx="151">
                  <c:v>-7.2269668644091425</c:v>
                </c:pt>
                <c:pt idx="152">
                  <c:v>83.655742100006648</c:v>
                </c:pt>
                <c:pt idx="153">
                  <c:v>0.8014068302037245</c:v>
                </c:pt>
                <c:pt idx="154">
                  <c:v>44.143940660846795</c:v>
                </c:pt>
                <c:pt idx="155">
                  <c:v>80.884531786242789</c:v>
                </c:pt>
                <c:pt idx="156">
                  <c:v>13.561064371574524</c:v>
                </c:pt>
                <c:pt idx="157">
                  <c:v>-16.993995219520428</c:v>
                </c:pt>
                <c:pt idx="158">
                  <c:v>94.552927967518286</c:v>
                </c:pt>
                <c:pt idx="159">
                  <c:v>-16.993286209511556</c:v>
                </c:pt>
                <c:pt idx="160">
                  <c:v>61.149130063665126</c:v>
                </c:pt>
                <c:pt idx="161">
                  <c:v>46.607062229607067</c:v>
                </c:pt>
                <c:pt idx="162">
                  <c:v>-7.6517737552099376</c:v>
                </c:pt>
                <c:pt idx="163">
                  <c:v>-8.7716142543877993</c:v>
                </c:pt>
                <c:pt idx="164">
                  <c:v>-0.81398322490962549</c:v>
                </c:pt>
                <c:pt idx="165">
                  <c:v>-10.553553432807529</c:v>
                </c:pt>
                <c:pt idx="166">
                  <c:v>103.11760239122989</c:v>
                </c:pt>
                <c:pt idx="167">
                  <c:v>13.825667927837415</c:v>
                </c:pt>
                <c:pt idx="168">
                  <c:v>0.70449065411106915</c:v>
                </c:pt>
                <c:pt idx="169">
                  <c:v>2.1123649084667377</c:v>
                </c:pt>
                <c:pt idx="170">
                  <c:v>-5.5567603494200881</c:v>
                </c:pt>
                <c:pt idx="171">
                  <c:v>37.920061273402084</c:v>
                </c:pt>
                <c:pt idx="172">
                  <c:v>-21.213237442306735</c:v>
                </c:pt>
                <c:pt idx="173">
                  <c:v>-11.785507797227886</c:v>
                </c:pt>
                <c:pt idx="174">
                  <c:v>-15.98189514588767</c:v>
                </c:pt>
                <c:pt idx="175">
                  <c:v>-6.5557042508910932</c:v>
                </c:pt>
                <c:pt idx="176">
                  <c:v>19.515985212611199</c:v>
                </c:pt>
                <c:pt idx="177">
                  <c:v>162.71465546701975</c:v>
                </c:pt>
                <c:pt idx="178">
                  <c:v>1.8155853364664161</c:v>
                </c:pt>
                <c:pt idx="179">
                  <c:v>6.1213244407046554</c:v>
                </c:pt>
                <c:pt idx="180">
                  <c:v>51.997653962929157</c:v>
                </c:pt>
                <c:pt idx="181">
                  <c:v>26.67568878621725</c:v>
                </c:pt>
                <c:pt idx="182">
                  <c:v>40.913858077738986</c:v>
                </c:pt>
                <c:pt idx="183">
                  <c:v>10.602217464388604</c:v>
                </c:pt>
                <c:pt idx="184">
                  <c:v>16.981335767391073</c:v>
                </c:pt>
                <c:pt idx="185">
                  <c:v>19.171154651349205</c:v>
                </c:pt>
                <c:pt idx="186">
                  <c:v>-14.930343030178548</c:v>
                </c:pt>
                <c:pt idx="187">
                  <c:v>21.674911039800669</c:v>
                </c:pt>
                <c:pt idx="188">
                  <c:v>8.0985731507141949</c:v>
                </c:pt>
                <c:pt idx="189">
                  <c:v>135.75360163709129</c:v>
                </c:pt>
                <c:pt idx="190">
                  <c:v>10.114681203188923</c:v>
                </c:pt>
                <c:pt idx="191">
                  <c:v>13.142306926063313</c:v>
                </c:pt>
                <c:pt idx="192">
                  <c:v>22.385328729466107</c:v>
                </c:pt>
                <c:pt idx="193">
                  <c:v>15.691881992577336</c:v>
                </c:pt>
                <c:pt idx="194">
                  <c:v>96.439324511415748</c:v>
                </c:pt>
                <c:pt idx="195">
                  <c:v>7.5450028214662535</c:v>
                </c:pt>
                <c:pt idx="196">
                  <c:v>83.712561494916159</c:v>
                </c:pt>
                <c:pt idx="197">
                  <c:v>20.346328561342276</c:v>
                </c:pt>
                <c:pt idx="198">
                  <c:v>232.53921962885937</c:v>
                </c:pt>
                <c:pt idx="199">
                  <c:v>9.9537974215345386</c:v>
                </c:pt>
                <c:pt idx="200">
                  <c:v>-28.541309081963561</c:v>
                </c:pt>
                <c:pt idx="201">
                  <c:v>-16.518127391153214</c:v>
                </c:pt>
                <c:pt idx="202">
                  <c:v>-21.608556303495469</c:v>
                </c:pt>
                <c:pt idx="203">
                  <c:v>-14.530609495155261</c:v>
                </c:pt>
                <c:pt idx="204">
                  <c:v>-12.406155268385049</c:v>
                </c:pt>
                <c:pt idx="205">
                  <c:v>-31.902677142548299</c:v>
                </c:pt>
                <c:pt idx="206">
                  <c:v>-21.368223898214275</c:v>
                </c:pt>
                <c:pt idx="207">
                  <c:v>-32.436049791761938</c:v>
                </c:pt>
                <c:pt idx="208">
                  <c:v>-22.266010915740985</c:v>
                </c:pt>
                <c:pt idx="209">
                  <c:v>-33.716098652220644</c:v>
                </c:pt>
                <c:pt idx="210">
                  <c:v>-23.9462753166139</c:v>
                </c:pt>
                <c:pt idx="211">
                  <c:v>-29.422003778470383</c:v>
                </c:pt>
                <c:pt idx="212">
                  <c:v>-19.911207756617237</c:v>
                </c:pt>
                <c:pt idx="213">
                  <c:v>-29.990769716330618</c:v>
                </c:pt>
                <c:pt idx="214">
                  <c:v>-19.175511212396287</c:v>
                </c:pt>
                <c:pt idx="215">
                  <c:v>-34.228368581810294</c:v>
                </c:pt>
                <c:pt idx="216">
                  <c:v>-21.554796973453573</c:v>
                </c:pt>
                <c:pt idx="217">
                  <c:v>-19.053541473727464</c:v>
                </c:pt>
                <c:pt idx="218">
                  <c:v>-15.526162437791722</c:v>
                </c:pt>
                <c:pt idx="219">
                  <c:v>-33.373340334084375</c:v>
                </c:pt>
                <c:pt idx="220">
                  <c:v>-25.262877875242289</c:v>
                </c:pt>
                <c:pt idx="221">
                  <c:v>-12.376087474641039</c:v>
                </c:pt>
                <c:pt idx="222">
                  <c:v>-21.036414900795464</c:v>
                </c:pt>
                <c:pt idx="223">
                  <c:v>-25.536702703562227</c:v>
                </c:pt>
                <c:pt idx="224">
                  <c:v>-16.473230020544264</c:v>
                </c:pt>
                <c:pt idx="225">
                  <c:v>-23.369511330438542</c:v>
                </c:pt>
                <c:pt idx="226">
                  <c:v>-25.447692911527049</c:v>
                </c:pt>
                <c:pt idx="227">
                  <c:v>-26.93014736053977</c:v>
                </c:pt>
                <c:pt idx="228">
                  <c:v>-17.07415299410598</c:v>
                </c:pt>
                <c:pt idx="229">
                  <c:v>-13.04745654268233</c:v>
                </c:pt>
                <c:pt idx="230">
                  <c:v>-15.147152801875595</c:v>
                </c:pt>
                <c:pt idx="231">
                  <c:v>49.454952995125957</c:v>
                </c:pt>
                <c:pt idx="232">
                  <c:v>-11.846817930593801</c:v>
                </c:pt>
                <c:pt idx="233">
                  <c:v>-3.319174495380345</c:v>
                </c:pt>
                <c:pt idx="234">
                  <c:v>-22.388743882539565</c:v>
                </c:pt>
                <c:pt idx="235">
                  <c:v>-19.493399781885053</c:v>
                </c:pt>
                <c:pt idx="236">
                  <c:v>-28.127579464989054</c:v>
                </c:pt>
                <c:pt idx="237">
                  <c:v>-9.6973298802094554</c:v>
                </c:pt>
                <c:pt idx="238">
                  <c:v>-20.142098755266915</c:v>
                </c:pt>
                <c:pt idx="239">
                  <c:v>-9.6987172778600659</c:v>
                </c:pt>
                <c:pt idx="240">
                  <c:v>-8.1566898402877506</c:v>
                </c:pt>
                <c:pt idx="241">
                  <c:v>-27.376680722986247</c:v>
                </c:pt>
                <c:pt idx="242">
                  <c:v>-13.43784722559846</c:v>
                </c:pt>
                <c:pt idx="243">
                  <c:v>-22.133545484593277</c:v>
                </c:pt>
                <c:pt idx="244">
                  <c:v>-15.305002892167472</c:v>
                </c:pt>
                <c:pt idx="245">
                  <c:v>-21.949295838085618</c:v>
                </c:pt>
                <c:pt idx="246">
                  <c:v>-0.31585976447345843</c:v>
                </c:pt>
                <c:pt idx="247">
                  <c:v>-21.629577203797997</c:v>
                </c:pt>
                <c:pt idx="248">
                  <c:v>-23.103164794172656</c:v>
                </c:pt>
                <c:pt idx="249">
                  <c:v>-24.48402542308056</c:v>
                </c:pt>
                <c:pt idx="250">
                  <c:v>-25.663485147915921</c:v>
                </c:pt>
                <c:pt idx="251">
                  <c:v>-15.038336698140917</c:v>
                </c:pt>
                <c:pt idx="252">
                  <c:v>-6.9204899109117068</c:v>
                </c:pt>
                <c:pt idx="253">
                  <c:v>-18.974499010055375</c:v>
                </c:pt>
                <c:pt idx="254">
                  <c:v>-12.809716260934696</c:v>
                </c:pt>
                <c:pt idx="255">
                  <c:v>68.297568659779756</c:v>
                </c:pt>
                <c:pt idx="256">
                  <c:v>2.431060453933636</c:v>
                </c:pt>
                <c:pt idx="257">
                  <c:v>-19.444294469866414</c:v>
                </c:pt>
                <c:pt idx="258">
                  <c:v>-24.354928655240684</c:v>
                </c:pt>
                <c:pt idx="259">
                  <c:v>-2.4156722938457893</c:v>
                </c:pt>
                <c:pt idx="260">
                  <c:v>-16.260656406939379</c:v>
                </c:pt>
                <c:pt idx="261">
                  <c:v>-16.92078237874501</c:v>
                </c:pt>
                <c:pt idx="262">
                  <c:v>-10.893710578283102</c:v>
                </c:pt>
                <c:pt idx="263">
                  <c:v>-10.085404953795393</c:v>
                </c:pt>
                <c:pt idx="264">
                  <c:v>17.107190431384634</c:v>
                </c:pt>
                <c:pt idx="265">
                  <c:v>-10.784674386483356</c:v>
                </c:pt>
                <c:pt idx="266">
                  <c:v>2.3198915982476294</c:v>
                </c:pt>
                <c:pt idx="267">
                  <c:v>50.029171647253435</c:v>
                </c:pt>
                <c:pt idx="268">
                  <c:v>-13.853042420576024</c:v>
                </c:pt>
                <c:pt idx="269">
                  <c:v>13.852675154469512</c:v>
                </c:pt>
                <c:pt idx="270">
                  <c:v>-22.484026417913377</c:v>
                </c:pt>
                <c:pt idx="271">
                  <c:v>-1.9607863215338757</c:v>
                </c:pt>
                <c:pt idx="272">
                  <c:v>24.045983359502408</c:v>
                </c:pt>
                <c:pt idx="273">
                  <c:v>-21.648406996098856</c:v>
                </c:pt>
                <c:pt idx="274">
                  <c:v>-21.505362272536772</c:v>
                </c:pt>
                <c:pt idx="275">
                  <c:v>-4.2769087987891226</c:v>
                </c:pt>
                <c:pt idx="276">
                  <c:v>-5.156069771445809</c:v>
                </c:pt>
                <c:pt idx="277">
                  <c:v>-7.6126649539729012</c:v>
                </c:pt>
                <c:pt idx="278">
                  <c:v>-0.95549996769204526</c:v>
                </c:pt>
                <c:pt idx="279">
                  <c:v>-2.3351955406300249</c:v>
                </c:pt>
                <c:pt idx="280">
                  <c:v>3.0344475759591631</c:v>
                </c:pt>
                <c:pt idx="281">
                  <c:v>-22.326883510513351</c:v>
                </c:pt>
                <c:pt idx="282">
                  <c:v>-15.252996047414058</c:v>
                </c:pt>
                <c:pt idx="283">
                  <c:v>-14.122083495788015</c:v>
                </c:pt>
                <c:pt idx="284">
                  <c:v>-1.6078131239706437</c:v>
                </c:pt>
                <c:pt idx="285">
                  <c:v>-18.413901914062343</c:v>
                </c:pt>
                <c:pt idx="286">
                  <c:v>3.0421256917456336</c:v>
                </c:pt>
                <c:pt idx="287">
                  <c:v>9.6202676206549409</c:v>
                </c:pt>
                <c:pt idx="288">
                  <c:v>36.577489977298313</c:v>
                </c:pt>
                <c:pt idx="289">
                  <c:v>-22.488280151247899</c:v>
                </c:pt>
                <c:pt idx="290">
                  <c:v>2.5139192678448889</c:v>
                </c:pt>
                <c:pt idx="291">
                  <c:v>9.1384496274296687</c:v>
                </c:pt>
                <c:pt idx="292">
                  <c:v>2.6471442750897469</c:v>
                </c:pt>
                <c:pt idx="293">
                  <c:v>-12.800714505749117</c:v>
                </c:pt>
                <c:pt idx="294">
                  <c:v>15.73219233025416</c:v>
                </c:pt>
                <c:pt idx="295">
                  <c:v>-17.027984511683147</c:v>
                </c:pt>
                <c:pt idx="296">
                  <c:v>-28.043412096184106</c:v>
                </c:pt>
                <c:pt idx="297">
                  <c:v>-25.210961339277631</c:v>
                </c:pt>
                <c:pt idx="298">
                  <c:v>-3.3641950738174415</c:v>
                </c:pt>
                <c:pt idx="299">
                  <c:v>10.637229066292413</c:v>
                </c:pt>
                <c:pt idx="300">
                  <c:v>-8.1650965249555885</c:v>
                </c:pt>
                <c:pt idx="301">
                  <c:v>-10.426240580727754</c:v>
                </c:pt>
                <c:pt idx="302">
                  <c:v>-10.949172878123861</c:v>
                </c:pt>
                <c:pt idx="303">
                  <c:v>37.32812445670293</c:v>
                </c:pt>
                <c:pt idx="304">
                  <c:v>-7.6618909070766108</c:v>
                </c:pt>
                <c:pt idx="305">
                  <c:v>-16.90540419627564</c:v>
                </c:pt>
                <c:pt idx="306">
                  <c:v>7.4988486768510372</c:v>
                </c:pt>
                <c:pt idx="307">
                  <c:v>-17.538780396757389</c:v>
                </c:pt>
                <c:pt idx="308">
                  <c:v>3.5149388972706777</c:v>
                </c:pt>
                <c:pt idx="309">
                  <c:v>1.9293207498260578</c:v>
                </c:pt>
                <c:pt idx="310">
                  <c:v>12.136139649194636</c:v>
                </c:pt>
                <c:pt idx="311">
                  <c:v>-20.844479658414087</c:v>
                </c:pt>
                <c:pt idx="312">
                  <c:v>-9.8763753765778475</c:v>
                </c:pt>
                <c:pt idx="313">
                  <c:v>-18.462006338573129</c:v>
                </c:pt>
                <c:pt idx="314">
                  <c:v>-12.83945840147412</c:v>
                </c:pt>
                <c:pt idx="315">
                  <c:v>-6.7020291042788731</c:v>
                </c:pt>
                <c:pt idx="316">
                  <c:v>-8.4339967997933947</c:v>
                </c:pt>
                <c:pt idx="317">
                  <c:v>-12.069391838557314</c:v>
                </c:pt>
                <c:pt idx="318">
                  <c:v>2.7571896458552541</c:v>
                </c:pt>
                <c:pt idx="319">
                  <c:v>-5.8980635993994666</c:v>
                </c:pt>
                <c:pt idx="320">
                  <c:v>-1.589179911107403</c:v>
                </c:pt>
                <c:pt idx="321">
                  <c:v>-1.2827521089020002</c:v>
                </c:pt>
                <c:pt idx="322">
                  <c:v>-3.1870575702499799</c:v>
                </c:pt>
                <c:pt idx="323">
                  <c:v>-19.273275090902722</c:v>
                </c:pt>
                <c:pt idx="324">
                  <c:v>1.9157782854742358</c:v>
                </c:pt>
                <c:pt idx="325">
                  <c:v>-8.2884910557920861</c:v>
                </c:pt>
                <c:pt idx="326">
                  <c:v>-15.836618692797231</c:v>
                </c:pt>
                <c:pt idx="327">
                  <c:v>-33.012636291603407</c:v>
                </c:pt>
                <c:pt idx="328">
                  <c:v>-14.18391396944682</c:v>
                </c:pt>
                <c:pt idx="329">
                  <c:v>-31.427681965578309</c:v>
                </c:pt>
                <c:pt idx="330">
                  <c:v>-31.821061015843938</c:v>
                </c:pt>
                <c:pt idx="331">
                  <c:v>-17.526604308477502</c:v>
                </c:pt>
                <c:pt idx="332">
                  <c:v>5.3524472504305862</c:v>
                </c:pt>
                <c:pt idx="333">
                  <c:v>-22.595040815233812</c:v>
                </c:pt>
                <c:pt idx="334">
                  <c:v>-12.447479680877777</c:v>
                </c:pt>
                <c:pt idx="335">
                  <c:v>-26.465045229430139</c:v>
                </c:pt>
                <c:pt idx="336">
                  <c:v>-32.215713670081371</c:v>
                </c:pt>
                <c:pt idx="337">
                  <c:v>-26.562295370301129</c:v>
                </c:pt>
                <c:pt idx="338">
                  <c:v>-19.770477901111789</c:v>
                </c:pt>
                <c:pt idx="339">
                  <c:v>-17.242393038419848</c:v>
                </c:pt>
                <c:pt idx="340">
                  <c:v>-19.409985935470388</c:v>
                </c:pt>
                <c:pt idx="341">
                  <c:v>-4.0121144527691701</c:v>
                </c:pt>
                <c:pt idx="342">
                  <c:v>-20.875776700094207</c:v>
                </c:pt>
                <c:pt idx="343">
                  <c:v>-23.550009474784485</c:v>
                </c:pt>
                <c:pt idx="344">
                  <c:v>-3.771550899000232</c:v>
                </c:pt>
                <c:pt idx="345">
                  <c:v>-11.41335195037688</c:v>
                </c:pt>
                <c:pt idx="346">
                  <c:v>-11.459309197079502</c:v>
                </c:pt>
                <c:pt idx="347">
                  <c:v>-10.356379892227523</c:v>
                </c:pt>
                <c:pt idx="348">
                  <c:v>-13.974938212640922</c:v>
                </c:pt>
                <c:pt idx="349">
                  <c:v>-1.1402102858493208</c:v>
                </c:pt>
                <c:pt idx="350">
                  <c:v>-6.2762335087720302</c:v>
                </c:pt>
                <c:pt idx="351">
                  <c:v>-3.7584170231094705</c:v>
                </c:pt>
                <c:pt idx="352">
                  <c:v>-28.009529418871139</c:v>
                </c:pt>
                <c:pt idx="353">
                  <c:v>-10.379715888659707</c:v>
                </c:pt>
                <c:pt idx="354">
                  <c:v>-35.158081848902846</c:v>
                </c:pt>
                <c:pt idx="355">
                  <c:v>-10.498161123148936</c:v>
                </c:pt>
                <c:pt idx="356">
                  <c:v>-11.561560351379399</c:v>
                </c:pt>
                <c:pt idx="357">
                  <c:v>2.9663540259930734</c:v>
                </c:pt>
                <c:pt idx="358">
                  <c:v>36.903782965045124</c:v>
                </c:pt>
                <c:pt idx="359">
                  <c:v>15.525426836884762</c:v>
                </c:pt>
                <c:pt idx="360">
                  <c:v>-15.386036386773494</c:v>
                </c:pt>
                <c:pt idx="361">
                  <c:v>13.445055628191811</c:v>
                </c:pt>
                <c:pt idx="362">
                  <c:v>-8.6745458251209051</c:v>
                </c:pt>
                <c:pt idx="363">
                  <c:v>-14.749791020842679</c:v>
                </c:pt>
                <c:pt idx="364">
                  <c:v>-9.7493841678090014</c:v>
                </c:pt>
                <c:pt idx="365">
                  <c:v>-3.8898795727080646</c:v>
                </c:pt>
                <c:pt idx="366">
                  <c:v>-7.3422590762178714</c:v>
                </c:pt>
                <c:pt idx="367">
                  <c:v>-11.016308205064057</c:v>
                </c:pt>
                <c:pt idx="368">
                  <c:v>-13.113668043120214</c:v>
                </c:pt>
                <c:pt idx="369">
                  <c:v>-9.9144384176090909</c:v>
                </c:pt>
                <c:pt idx="370">
                  <c:v>18.476519670329704</c:v>
                </c:pt>
                <c:pt idx="371">
                  <c:v>-3.6611346443798674</c:v>
                </c:pt>
                <c:pt idx="372">
                  <c:v>41.606083675739491</c:v>
                </c:pt>
                <c:pt idx="373">
                  <c:v>-7.4028953097744932</c:v>
                </c:pt>
                <c:pt idx="374">
                  <c:v>124.67403983931749</c:v>
                </c:pt>
                <c:pt idx="375">
                  <c:v>21.630691663008538</c:v>
                </c:pt>
                <c:pt idx="376">
                  <c:v>-2.3538293632610277</c:v>
                </c:pt>
                <c:pt idx="377">
                  <c:v>120.52411660769057</c:v>
                </c:pt>
                <c:pt idx="378">
                  <c:v>-7.3326330517525946</c:v>
                </c:pt>
                <c:pt idx="379">
                  <c:v>-3.8789865700385029</c:v>
                </c:pt>
                <c:pt idx="380">
                  <c:v>11.539724663657031</c:v>
                </c:pt>
                <c:pt idx="381">
                  <c:v>-5.7309043631926393</c:v>
                </c:pt>
                <c:pt idx="382">
                  <c:v>1.6257343310558383</c:v>
                </c:pt>
                <c:pt idx="383">
                  <c:v>22.257251085729507</c:v>
                </c:pt>
                <c:pt idx="384">
                  <c:v>12.905331630149725</c:v>
                </c:pt>
                <c:pt idx="385">
                  <c:v>0.40296999695026248</c:v>
                </c:pt>
                <c:pt idx="386">
                  <c:v>-2.9753415888999015</c:v>
                </c:pt>
                <c:pt idx="387">
                  <c:v>-7.2879918353947595</c:v>
                </c:pt>
                <c:pt idx="388">
                  <c:v>70.345226103663094</c:v>
                </c:pt>
                <c:pt idx="389">
                  <c:v>10.885352749686032</c:v>
                </c:pt>
                <c:pt idx="390">
                  <c:v>8.243608965061572</c:v>
                </c:pt>
                <c:pt idx="391">
                  <c:v>-20.444331187363947</c:v>
                </c:pt>
                <c:pt idx="392">
                  <c:v>10.531642452639025</c:v>
                </c:pt>
                <c:pt idx="393">
                  <c:v>5.5576011449169016E-2</c:v>
                </c:pt>
                <c:pt idx="394">
                  <c:v>-10.460270518764762</c:v>
                </c:pt>
                <c:pt idx="395">
                  <c:v>-10.631996893250342</c:v>
                </c:pt>
                <c:pt idx="396">
                  <c:v>4.5096219497475616</c:v>
                </c:pt>
                <c:pt idx="397">
                  <c:v>188.06389116865034</c:v>
                </c:pt>
                <c:pt idx="398">
                  <c:v>-29.401911884656553</c:v>
                </c:pt>
                <c:pt idx="399">
                  <c:v>-18.580566693044435</c:v>
                </c:pt>
                <c:pt idx="400">
                  <c:v>-24.754779115450358</c:v>
                </c:pt>
                <c:pt idx="401">
                  <c:v>-19.660677922964677</c:v>
                </c:pt>
                <c:pt idx="402">
                  <c:v>-26.291276061955486</c:v>
                </c:pt>
                <c:pt idx="403">
                  <c:v>-2.6732034784111098</c:v>
                </c:pt>
                <c:pt idx="404">
                  <c:v>-11.253880255995524</c:v>
                </c:pt>
                <c:pt idx="405">
                  <c:v>8.2976333157458555</c:v>
                </c:pt>
                <c:pt idx="406">
                  <c:v>4.0900404596513313</c:v>
                </c:pt>
                <c:pt idx="407">
                  <c:v>-6.0029888301803744</c:v>
                </c:pt>
                <c:pt idx="408">
                  <c:v>-3.9979534363508975</c:v>
                </c:pt>
                <c:pt idx="409">
                  <c:v>15.251280478597055</c:v>
                </c:pt>
                <c:pt idx="410">
                  <c:v>20.497170913989699</c:v>
                </c:pt>
                <c:pt idx="411">
                  <c:v>40.344007350863201</c:v>
                </c:pt>
                <c:pt idx="412">
                  <c:v>-38.144267885382888</c:v>
                </c:pt>
                <c:pt idx="413">
                  <c:v>-33.989364444178854</c:v>
                </c:pt>
                <c:pt idx="414">
                  <c:v>-16.919477394182785</c:v>
                </c:pt>
                <c:pt idx="415">
                  <c:v>-34.702810634314204</c:v>
                </c:pt>
                <c:pt idx="416">
                  <c:v>-38.869101425414144</c:v>
                </c:pt>
                <c:pt idx="417">
                  <c:v>-32.056000643896049</c:v>
                </c:pt>
                <c:pt idx="418">
                  <c:v>-30.873957880654686</c:v>
                </c:pt>
                <c:pt idx="419">
                  <c:v>-28.722785147634845</c:v>
                </c:pt>
                <c:pt idx="420">
                  <c:v>-28.126105077028619</c:v>
                </c:pt>
                <c:pt idx="421">
                  <c:v>-21.943800885440346</c:v>
                </c:pt>
                <c:pt idx="422">
                  <c:v>-17.048186212757233</c:v>
                </c:pt>
                <c:pt idx="423">
                  <c:v>-35.333861073408272</c:v>
                </c:pt>
                <c:pt idx="424">
                  <c:v>-5.2040765878172</c:v>
                </c:pt>
                <c:pt idx="425">
                  <c:v>-26.660684433170999</c:v>
                </c:pt>
                <c:pt idx="426">
                  <c:v>-22.960127514661981</c:v>
                </c:pt>
                <c:pt idx="427">
                  <c:v>-5.4001648741771682</c:v>
                </c:pt>
                <c:pt idx="428">
                  <c:v>-29.244298637116891</c:v>
                </c:pt>
                <c:pt idx="429">
                  <c:v>-19.369292305938693</c:v>
                </c:pt>
                <c:pt idx="430">
                  <c:v>-11.614649602699483</c:v>
                </c:pt>
                <c:pt idx="431">
                  <c:v>-21.178792621422211</c:v>
                </c:pt>
                <c:pt idx="432">
                  <c:v>-2.9202211592347123</c:v>
                </c:pt>
                <c:pt idx="433">
                  <c:v>3.0926685503093898</c:v>
                </c:pt>
                <c:pt idx="434">
                  <c:v>-21.46563430230324</c:v>
                </c:pt>
                <c:pt idx="435">
                  <c:v>-25.474640644906962</c:v>
                </c:pt>
                <c:pt idx="436">
                  <c:v>-21.521192092785835</c:v>
                </c:pt>
                <c:pt idx="437">
                  <c:v>-14.167340967209249</c:v>
                </c:pt>
                <c:pt idx="438">
                  <c:v>3.0912366953033512</c:v>
                </c:pt>
                <c:pt idx="439">
                  <c:v>-2.8889594166898025</c:v>
                </c:pt>
                <c:pt idx="440">
                  <c:v>-4.6698593244823243</c:v>
                </c:pt>
                <c:pt idx="441">
                  <c:v>66.792250407437663</c:v>
                </c:pt>
                <c:pt idx="442">
                  <c:v>5.7249352186774294</c:v>
                </c:pt>
                <c:pt idx="443">
                  <c:v>-6.801972371637568</c:v>
                </c:pt>
                <c:pt idx="444">
                  <c:v>-20.151683785916291</c:v>
                </c:pt>
                <c:pt idx="445">
                  <c:v>5.3471150458988044</c:v>
                </c:pt>
                <c:pt idx="446">
                  <c:v>5.8936922024681113</c:v>
                </c:pt>
                <c:pt idx="447">
                  <c:v>-29.463544573812356</c:v>
                </c:pt>
                <c:pt idx="448">
                  <c:v>-6.3842112400264224</c:v>
                </c:pt>
                <c:pt idx="449">
                  <c:v>-19.17914507734509</c:v>
                </c:pt>
                <c:pt idx="450">
                  <c:v>-8.6465992813263934</c:v>
                </c:pt>
                <c:pt idx="451">
                  <c:v>-22.949178970476794</c:v>
                </c:pt>
                <c:pt idx="452">
                  <c:v>-28.749526468287062</c:v>
                </c:pt>
                <c:pt idx="453">
                  <c:v>-35.922217693149101</c:v>
                </c:pt>
                <c:pt idx="454">
                  <c:v>-23.71336253700904</c:v>
                </c:pt>
                <c:pt idx="455">
                  <c:v>-32.646769368019449</c:v>
                </c:pt>
                <c:pt idx="456">
                  <c:v>-2.2777423464475053</c:v>
                </c:pt>
                <c:pt idx="457">
                  <c:v>-18.860251741526334</c:v>
                </c:pt>
                <c:pt idx="458">
                  <c:v>-2.4414773287328053</c:v>
                </c:pt>
                <c:pt idx="459">
                  <c:v>8.4561670517073111</c:v>
                </c:pt>
                <c:pt idx="460">
                  <c:v>8.8288507928049889</c:v>
                </c:pt>
                <c:pt idx="461">
                  <c:v>15.456251363418779</c:v>
                </c:pt>
                <c:pt idx="462">
                  <c:v>12.204499235278337</c:v>
                </c:pt>
                <c:pt idx="463">
                  <c:v>-28.599492124150736</c:v>
                </c:pt>
                <c:pt idx="464">
                  <c:v>-11.340241506113806</c:v>
                </c:pt>
                <c:pt idx="465">
                  <c:v>-3.5561303291540423</c:v>
                </c:pt>
                <c:pt idx="466">
                  <c:v>36.573061110955472</c:v>
                </c:pt>
                <c:pt idx="467">
                  <c:v>-7.2645139588765062</c:v>
                </c:pt>
                <c:pt idx="468">
                  <c:v>12.136902082708115</c:v>
                </c:pt>
                <c:pt idx="469">
                  <c:v>-7.7129175658469169</c:v>
                </c:pt>
                <c:pt idx="470">
                  <c:v>-9.1486814507474641</c:v>
                </c:pt>
                <c:pt idx="471">
                  <c:v>-1.6502067202586854</c:v>
                </c:pt>
                <c:pt idx="472">
                  <c:v>-1.2022125714985563</c:v>
                </c:pt>
                <c:pt idx="473">
                  <c:v>1.9710959955560554</c:v>
                </c:pt>
                <c:pt idx="474">
                  <c:v>3.8850666806204779</c:v>
                </c:pt>
                <c:pt idx="475">
                  <c:v>-22.874877159652602</c:v>
                </c:pt>
                <c:pt idx="476">
                  <c:v>-20.976848744273422</c:v>
                </c:pt>
                <c:pt idx="477">
                  <c:v>-12.203041877427649</c:v>
                </c:pt>
                <c:pt idx="478">
                  <c:v>-5.0956346130362515</c:v>
                </c:pt>
                <c:pt idx="479">
                  <c:v>-8.9286268883570283</c:v>
                </c:pt>
                <c:pt idx="480">
                  <c:v>1.6157217790165994</c:v>
                </c:pt>
                <c:pt idx="481">
                  <c:v>-1.9085708582188325</c:v>
                </c:pt>
                <c:pt idx="482">
                  <c:v>-16.740718733050088</c:v>
                </c:pt>
                <c:pt idx="483">
                  <c:v>185.33848110276077</c:v>
                </c:pt>
                <c:pt idx="484">
                  <c:v>-21.408495543060262</c:v>
                </c:pt>
                <c:pt idx="485">
                  <c:v>-15.496423314382998</c:v>
                </c:pt>
                <c:pt idx="486">
                  <c:v>-20.544824142873626</c:v>
                </c:pt>
                <c:pt idx="487">
                  <c:v>-2.5142200458016006</c:v>
                </c:pt>
                <c:pt idx="488">
                  <c:v>-18.182861479754113</c:v>
                </c:pt>
                <c:pt idx="489">
                  <c:v>-0.9269167068225419</c:v>
                </c:pt>
                <c:pt idx="490">
                  <c:v>14.78112151184922</c:v>
                </c:pt>
                <c:pt idx="491">
                  <c:v>-27.319484148433478</c:v>
                </c:pt>
                <c:pt idx="492">
                  <c:v>-37.811315905931409</c:v>
                </c:pt>
                <c:pt idx="493">
                  <c:v>3.4016062559670956</c:v>
                </c:pt>
                <c:pt idx="494">
                  <c:v>-2.5005850609373139</c:v>
                </c:pt>
                <c:pt idx="495">
                  <c:v>-12.633424648940682</c:v>
                </c:pt>
                <c:pt idx="496">
                  <c:v>-5.6378973973680058</c:v>
                </c:pt>
                <c:pt idx="497">
                  <c:v>12.212391806507572</c:v>
                </c:pt>
                <c:pt idx="498">
                  <c:v>126.83215411593672</c:v>
                </c:pt>
                <c:pt idx="499">
                  <c:v>7.8446488729209483</c:v>
                </c:pt>
                <c:pt idx="500">
                  <c:v>-20.549964807949433</c:v>
                </c:pt>
                <c:pt idx="501">
                  <c:v>-32.705642333518334</c:v>
                </c:pt>
                <c:pt idx="502">
                  <c:v>-9.0775252898730159</c:v>
                </c:pt>
                <c:pt idx="503">
                  <c:v>-10.268388832541275</c:v>
                </c:pt>
                <c:pt idx="504">
                  <c:v>8.9100868151193851</c:v>
                </c:pt>
                <c:pt idx="505">
                  <c:v>-23.879521961266573</c:v>
                </c:pt>
                <c:pt idx="506">
                  <c:v>-15.258347256233371</c:v>
                </c:pt>
                <c:pt idx="507">
                  <c:v>-14.266054237087426</c:v>
                </c:pt>
                <c:pt idx="508">
                  <c:v>-12.296673016726723</c:v>
                </c:pt>
                <c:pt idx="509">
                  <c:v>-21.534542505093473</c:v>
                </c:pt>
                <c:pt idx="510">
                  <c:v>-12.651711688329216</c:v>
                </c:pt>
                <c:pt idx="511">
                  <c:v>-21.291971093179079</c:v>
                </c:pt>
                <c:pt idx="512">
                  <c:v>-3.203782905295018</c:v>
                </c:pt>
                <c:pt idx="513">
                  <c:v>-13.428701663589131</c:v>
                </c:pt>
                <c:pt idx="514">
                  <c:v>-10.899111091981592</c:v>
                </c:pt>
                <c:pt idx="515">
                  <c:v>3.1837354411579959</c:v>
                </c:pt>
                <c:pt idx="516">
                  <c:v>-7.3878699971174449</c:v>
                </c:pt>
                <c:pt idx="517">
                  <c:v>-4.9855682278987317</c:v>
                </c:pt>
                <c:pt idx="518">
                  <c:v>-8.0857120468880552</c:v>
                </c:pt>
                <c:pt idx="519">
                  <c:v>-1.666513416669634</c:v>
                </c:pt>
                <c:pt idx="520">
                  <c:v>-23.700836916815188</c:v>
                </c:pt>
                <c:pt idx="521">
                  <c:v>4.5179702553774144</c:v>
                </c:pt>
                <c:pt idx="522">
                  <c:v>3.7379653544916414</c:v>
                </c:pt>
                <c:pt idx="523">
                  <c:v>5.0227461958182715</c:v>
                </c:pt>
                <c:pt idx="524">
                  <c:v>-38.995805450185109</c:v>
                </c:pt>
                <c:pt idx="525">
                  <c:v>-30.895252437401115</c:v>
                </c:pt>
                <c:pt idx="526">
                  <c:v>-14.828076888814273</c:v>
                </c:pt>
                <c:pt idx="527">
                  <c:v>-11.402334597334145</c:v>
                </c:pt>
                <c:pt idx="528">
                  <c:v>-20.029697138902463</c:v>
                </c:pt>
                <c:pt idx="529">
                  <c:v>-19.192403662452222</c:v>
                </c:pt>
                <c:pt idx="530">
                  <c:v>-5.1027081857680532</c:v>
                </c:pt>
                <c:pt idx="531">
                  <c:v>12.298359402821756</c:v>
                </c:pt>
                <c:pt idx="532">
                  <c:v>-14.445224997251891</c:v>
                </c:pt>
                <c:pt idx="533">
                  <c:v>4.2876333220579701</c:v>
                </c:pt>
                <c:pt idx="534">
                  <c:v>-3.9783634837798925</c:v>
                </c:pt>
                <c:pt idx="535">
                  <c:v>-7.552280253182051</c:v>
                </c:pt>
                <c:pt idx="536">
                  <c:v>11.679206885539948</c:v>
                </c:pt>
                <c:pt idx="537">
                  <c:v>8.6728500311263197</c:v>
                </c:pt>
                <c:pt idx="538">
                  <c:v>9.738323271659624</c:v>
                </c:pt>
                <c:pt idx="539">
                  <c:v>-25.290611361929226</c:v>
                </c:pt>
                <c:pt idx="540">
                  <c:v>-29.916254200897043</c:v>
                </c:pt>
                <c:pt idx="541">
                  <c:v>-17.03187627321741</c:v>
                </c:pt>
                <c:pt idx="542">
                  <c:v>-12.893710578283102</c:v>
                </c:pt>
                <c:pt idx="543">
                  <c:v>-9.8728065181490159</c:v>
                </c:pt>
                <c:pt idx="544">
                  <c:v>3.8467719207243984</c:v>
                </c:pt>
                <c:pt idx="545">
                  <c:v>11.304292708228044</c:v>
                </c:pt>
                <c:pt idx="546">
                  <c:v>-9.6277101186021632</c:v>
                </c:pt>
                <c:pt idx="547">
                  <c:v>8.1501039137645392</c:v>
                </c:pt>
                <c:pt idx="548">
                  <c:v>6.1383294538327933</c:v>
                </c:pt>
                <c:pt idx="549">
                  <c:v>1.6933090040374026</c:v>
                </c:pt>
                <c:pt idx="550">
                  <c:v>13.443964526225901</c:v>
                </c:pt>
                <c:pt idx="551">
                  <c:v>-29.572494449562512</c:v>
                </c:pt>
                <c:pt idx="552">
                  <c:v>-41.641343866150031</c:v>
                </c:pt>
                <c:pt idx="553">
                  <c:v>-5.7870438139620539</c:v>
                </c:pt>
                <c:pt idx="554">
                  <c:v>-7.6118949829034701</c:v>
                </c:pt>
                <c:pt idx="555">
                  <c:v>-1.424408694993085</c:v>
                </c:pt>
                <c:pt idx="556">
                  <c:v>61.262137490553712</c:v>
                </c:pt>
                <c:pt idx="557">
                  <c:v>2.6334746938157663</c:v>
                </c:pt>
                <c:pt idx="558">
                  <c:v>18.767697711327116</c:v>
                </c:pt>
                <c:pt idx="559">
                  <c:v>-18.313220646881135</c:v>
                </c:pt>
                <c:pt idx="560">
                  <c:v>9.8672145310406094</c:v>
                </c:pt>
                <c:pt idx="561">
                  <c:v>-7.8868812178834897</c:v>
                </c:pt>
                <c:pt idx="562">
                  <c:v>5.8046345258331256</c:v>
                </c:pt>
                <c:pt idx="563">
                  <c:v>5.4040297182142645</c:v>
                </c:pt>
                <c:pt idx="564">
                  <c:v>-15.27029849449001</c:v>
                </c:pt>
                <c:pt idx="565">
                  <c:v>-6.812976604040335</c:v>
                </c:pt>
                <c:pt idx="566">
                  <c:v>-22.664997710577737</c:v>
                </c:pt>
                <c:pt idx="567">
                  <c:v>15.533071314246314</c:v>
                </c:pt>
                <c:pt idx="568">
                  <c:v>4.8866387114173149</c:v>
                </c:pt>
                <c:pt idx="569">
                  <c:v>-11.901665125590846</c:v>
                </c:pt>
                <c:pt idx="570">
                  <c:v>-14.972854289576297</c:v>
                </c:pt>
                <c:pt idx="571">
                  <c:v>-16.351718950456124</c:v>
                </c:pt>
                <c:pt idx="572">
                  <c:v>-3.1101627602382047</c:v>
                </c:pt>
                <c:pt idx="573">
                  <c:v>-1.1664902574510649</c:v>
                </c:pt>
                <c:pt idx="574">
                  <c:v>-2.8689391257453991</c:v>
                </c:pt>
                <c:pt idx="575">
                  <c:v>15.710218019084998</c:v>
                </c:pt>
                <c:pt idx="576">
                  <c:v>-15.160229557188345</c:v>
                </c:pt>
                <c:pt idx="577">
                  <c:v>9.7137898326760848</c:v>
                </c:pt>
                <c:pt idx="578">
                  <c:v>-3.6255327857932951</c:v>
                </c:pt>
                <c:pt idx="579">
                  <c:v>-16.984694915375307</c:v>
                </c:pt>
                <c:pt idx="580">
                  <c:v>2.3991299745062533</c:v>
                </c:pt>
                <c:pt idx="581">
                  <c:v>2.2484157751786418</c:v>
                </c:pt>
                <c:pt idx="582">
                  <c:v>19.571379667676052</c:v>
                </c:pt>
                <c:pt idx="583">
                  <c:v>7.6162802305353248</c:v>
                </c:pt>
                <c:pt idx="584">
                  <c:v>-13.310753912952459</c:v>
                </c:pt>
                <c:pt idx="585">
                  <c:v>-23.474819387578918</c:v>
                </c:pt>
                <c:pt idx="586">
                  <c:v>-21.035387235911944</c:v>
                </c:pt>
                <c:pt idx="587">
                  <c:v>-28.548096395002752</c:v>
                </c:pt>
                <c:pt idx="588">
                  <c:v>-23.571267002148847</c:v>
                </c:pt>
                <c:pt idx="589">
                  <c:v>-13.477002749318244</c:v>
                </c:pt>
                <c:pt idx="590">
                  <c:v>-10.494097357697893</c:v>
                </c:pt>
                <c:pt idx="591">
                  <c:v>-10.901193934089378</c:v>
                </c:pt>
                <c:pt idx="592">
                  <c:v>0.386252577811387</c:v>
                </c:pt>
                <c:pt idx="593">
                  <c:v>4.9318207559861413</c:v>
                </c:pt>
                <c:pt idx="594">
                  <c:v>10.058506930888317</c:v>
                </c:pt>
                <c:pt idx="595">
                  <c:v>-24.87928351176361</c:v>
                </c:pt>
                <c:pt idx="596">
                  <c:v>-3.1565537957276852</c:v>
                </c:pt>
                <c:pt idx="597">
                  <c:v>-16.238761583233138</c:v>
                </c:pt>
                <c:pt idx="598">
                  <c:v>2.1891575715249356E-2</c:v>
                </c:pt>
                <c:pt idx="599">
                  <c:v>-11.079990014186405</c:v>
                </c:pt>
                <c:pt idx="600">
                  <c:v>1.9580634241512325</c:v>
                </c:pt>
                <c:pt idx="601">
                  <c:v>13.670715340518704</c:v>
                </c:pt>
                <c:pt idx="602">
                  <c:v>1.8444255082833463</c:v>
                </c:pt>
                <c:pt idx="603">
                  <c:v>8.1855124843980498</c:v>
                </c:pt>
                <c:pt idx="604">
                  <c:v>11.812647170071722</c:v>
                </c:pt>
                <c:pt idx="605">
                  <c:v>-3.5264257409985085</c:v>
                </c:pt>
                <c:pt idx="606">
                  <c:v>-10.339512223701309</c:v>
                </c:pt>
                <c:pt idx="607">
                  <c:v>4.0688453073917881</c:v>
                </c:pt>
                <c:pt idx="608">
                  <c:v>13.015636921796586</c:v>
                </c:pt>
                <c:pt idx="609">
                  <c:v>-23.718854977332782</c:v>
                </c:pt>
                <c:pt idx="610">
                  <c:v>-34.409850653059763</c:v>
                </c:pt>
                <c:pt idx="611">
                  <c:v>-21.784731895578648</c:v>
                </c:pt>
                <c:pt idx="612">
                  <c:v>-22.692538129013585</c:v>
                </c:pt>
                <c:pt idx="613">
                  <c:v>-22.729200946005388</c:v>
                </c:pt>
                <c:pt idx="614">
                  <c:v>-16.599745228981259</c:v>
                </c:pt>
                <c:pt idx="615">
                  <c:v>15.236668359280593</c:v>
                </c:pt>
                <c:pt idx="616">
                  <c:v>-7.039285449477962</c:v>
                </c:pt>
                <c:pt idx="617">
                  <c:v>-2.6426610354481328</c:v>
                </c:pt>
                <c:pt idx="618">
                  <c:v>-15.615917433072962</c:v>
                </c:pt>
                <c:pt idx="619">
                  <c:v>-10.228511754684053</c:v>
                </c:pt>
                <c:pt idx="620">
                  <c:v>6.3705583876051488</c:v>
                </c:pt>
                <c:pt idx="621">
                  <c:v>-19.48334685468237</c:v>
                </c:pt>
                <c:pt idx="622">
                  <c:v>-6.7138763404277428</c:v>
                </c:pt>
                <c:pt idx="623">
                  <c:v>6.7612257478121034</c:v>
                </c:pt>
                <c:pt idx="624">
                  <c:v>135.85714210657039</c:v>
                </c:pt>
                <c:pt idx="625">
                  <c:v>-8.7239217218504805</c:v>
                </c:pt>
                <c:pt idx="626">
                  <c:v>-30.299721543442864</c:v>
                </c:pt>
                <c:pt idx="627">
                  <c:v>-19.362673354586125</c:v>
                </c:pt>
                <c:pt idx="628">
                  <c:v>-31.234195337549679</c:v>
                </c:pt>
                <c:pt idx="629">
                  <c:v>-19.704450112437254</c:v>
                </c:pt>
                <c:pt idx="630">
                  <c:v>-22.730605833265891</c:v>
                </c:pt>
                <c:pt idx="631">
                  <c:v>-0.70597800374331321</c:v>
                </c:pt>
                <c:pt idx="632">
                  <c:v>-7.9227972522404606</c:v>
                </c:pt>
                <c:pt idx="633">
                  <c:v>-7.4787687440239132</c:v>
                </c:pt>
                <c:pt idx="634">
                  <c:v>-6.6288582772305311</c:v>
                </c:pt>
                <c:pt idx="635">
                  <c:v>2.4680299080406218</c:v>
                </c:pt>
                <c:pt idx="636">
                  <c:v>4.1750440298481521</c:v>
                </c:pt>
                <c:pt idx="637">
                  <c:v>12.857362185253702</c:v>
                </c:pt>
                <c:pt idx="638">
                  <c:v>-11.466548238784355</c:v>
                </c:pt>
                <c:pt idx="639">
                  <c:v>-8.2206319804988226</c:v>
                </c:pt>
                <c:pt idx="640">
                  <c:v>-8.6891349616013063</c:v>
                </c:pt>
                <c:pt idx="641">
                  <c:v>-20.757567695768849</c:v>
                </c:pt>
                <c:pt idx="642">
                  <c:v>-10.138171391759878</c:v>
                </c:pt>
                <c:pt idx="643">
                  <c:v>11.591834274383528</c:v>
                </c:pt>
                <c:pt idx="644">
                  <c:v>-0.22795038492965869</c:v>
                </c:pt>
              </c:numCache>
            </c:numRef>
          </c:yVal>
          <c:smooth val="0"/>
          <c:extLst>
            <c:ext xmlns:c16="http://schemas.microsoft.com/office/drawing/2014/chart" uri="{C3380CC4-5D6E-409C-BE32-E72D297353CC}">
              <c16:uniqueId val="{00000000-F3F7-4B89-A7BF-EB37AD1F6005}"/>
            </c:ext>
          </c:extLst>
        </c:ser>
        <c:dLbls>
          <c:showLegendKey val="0"/>
          <c:showVal val="0"/>
          <c:showCatName val="0"/>
          <c:showSerName val="0"/>
          <c:showPercent val="0"/>
          <c:showBubbleSize val="0"/>
        </c:dLbls>
        <c:axId val="1864970927"/>
        <c:axId val="1864970095"/>
      </c:scatterChart>
      <c:valAx>
        <c:axId val="1864970927"/>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Speechiness</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64970095"/>
        <c:crosses val="autoZero"/>
        <c:crossBetween val="midCat"/>
      </c:valAx>
      <c:valAx>
        <c:axId val="1864970095"/>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Residuals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64970927"/>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Energy  Residual Plot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5400" cap="rnd">
              <a:noFill/>
              <a:round/>
            </a:ln>
            <a:effectLst/>
          </c:spPr>
          <c:marker>
            <c:symbol val="circle"/>
            <c:size val="5"/>
            <c:spPr>
              <a:solidFill>
                <a:schemeClr val="accent2"/>
              </a:solidFill>
              <a:ln w="9525">
                <a:solidFill>
                  <a:schemeClr val="accent2"/>
                </a:solidFill>
              </a:ln>
              <a:effectLst/>
            </c:spPr>
          </c:marker>
          <c:xVal>
            <c:numRef>
              <c:f>'spotify_top_charts_22 (2)'!$E$2:$E$646</c:f>
              <c:numCache>
                <c:formatCode>General</c:formatCode>
                <c:ptCount val="645"/>
                <c:pt idx="0">
                  <c:v>0.52500000000000002</c:v>
                </c:pt>
                <c:pt idx="1">
                  <c:v>0.76400000000000001</c:v>
                </c:pt>
                <c:pt idx="2">
                  <c:v>0.73599999999999999</c:v>
                </c:pt>
                <c:pt idx="3">
                  <c:v>0.78300000000000003</c:v>
                </c:pt>
                <c:pt idx="4">
                  <c:v>0.54</c:v>
                </c:pt>
                <c:pt idx="5">
                  <c:v>0.8</c:v>
                </c:pt>
                <c:pt idx="6">
                  <c:v>0.7</c:v>
                </c:pt>
                <c:pt idx="7">
                  <c:v>0.69099999999999995</c:v>
                </c:pt>
                <c:pt idx="8">
                  <c:v>0.69399999999999995</c:v>
                </c:pt>
                <c:pt idx="9">
                  <c:v>0.85899999999999999</c:v>
                </c:pt>
                <c:pt idx="10">
                  <c:v>0.76400000000000001</c:v>
                </c:pt>
                <c:pt idx="11">
                  <c:v>0.36599999999999999</c:v>
                </c:pt>
                <c:pt idx="12">
                  <c:v>0.74099999999999999</c:v>
                </c:pt>
                <c:pt idx="13">
                  <c:v>0.69699999999999995</c:v>
                </c:pt>
                <c:pt idx="14">
                  <c:v>0.61099999999999999</c:v>
                </c:pt>
                <c:pt idx="15">
                  <c:v>0.54800000000000004</c:v>
                </c:pt>
                <c:pt idx="16">
                  <c:v>0.84599999999999997</c:v>
                </c:pt>
                <c:pt idx="17">
                  <c:v>0.63600000000000001</c:v>
                </c:pt>
                <c:pt idx="18">
                  <c:v>0.61199999999999999</c:v>
                </c:pt>
                <c:pt idx="19">
                  <c:v>0.89300000000000002</c:v>
                </c:pt>
                <c:pt idx="20">
                  <c:v>0.67300000000000004</c:v>
                </c:pt>
                <c:pt idx="21">
                  <c:v>0.76600000000000001</c:v>
                </c:pt>
                <c:pt idx="22">
                  <c:v>0.76300000000000001</c:v>
                </c:pt>
                <c:pt idx="23">
                  <c:v>0.66400000000000003</c:v>
                </c:pt>
                <c:pt idx="24">
                  <c:v>0.71099999999999997</c:v>
                </c:pt>
                <c:pt idx="25">
                  <c:v>0.64800000000000002</c:v>
                </c:pt>
                <c:pt idx="26">
                  <c:v>0.73</c:v>
                </c:pt>
                <c:pt idx="27">
                  <c:v>0.70299999999999996</c:v>
                </c:pt>
                <c:pt idx="28">
                  <c:v>0.628</c:v>
                </c:pt>
                <c:pt idx="29">
                  <c:v>0.22500000000000001</c:v>
                </c:pt>
                <c:pt idx="30">
                  <c:v>0.53800000000000003</c:v>
                </c:pt>
                <c:pt idx="31">
                  <c:v>0.80600000000000005</c:v>
                </c:pt>
                <c:pt idx="32">
                  <c:v>0.80700000000000005</c:v>
                </c:pt>
                <c:pt idx="33">
                  <c:v>0.64800000000000002</c:v>
                </c:pt>
                <c:pt idx="34">
                  <c:v>0.60899999999999999</c:v>
                </c:pt>
                <c:pt idx="35">
                  <c:v>0.69199999999999995</c:v>
                </c:pt>
                <c:pt idx="36">
                  <c:v>0.45</c:v>
                </c:pt>
                <c:pt idx="37">
                  <c:v>0.70499999999999996</c:v>
                </c:pt>
                <c:pt idx="38">
                  <c:v>0.8</c:v>
                </c:pt>
                <c:pt idx="39">
                  <c:v>0.626</c:v>
                </c:pt>
                <c:pt idx="40">
                  <c:v>0.82499999999999996</c:v>
                </c:pt>
                <c:pt idx="41">
                  <c:v>0.33900000000000002</c:v>
                </c:pt>
                <c:pt idx="42">
                  <c:v>0.82499999999999996</c:v>
                </c:pt>
                <c:pt idx="43">
                  <c:v>0.49</c:v>
                </c:pt>
                <c:pt idx="44">
                  <c:v>0.36699999999999999</c:v>
                </c:pt>
                <c:pt idx="45">
                  <c:v>0.56799999999999995</c:v>
                </c:pt>
                <c:pt idx="46">
                  <c:v>0.503</c:v>
                </c:pt>
                <c:pt idx="47">
                  <c:v>0.57099999999999995</c:v>
                </c:pt>
                <c:pt idx="48">
                  <c:v>0.66900000000000004</c:v>
                </c:pt>
                <c:pt idx="49">
                  <c:v>0.7</c:v>
                </c:pt>
                <c:pt idx="50">
                  <c:v>0.45900000000000002</c:v>
                </c:pt>
                <c:pt idx="51">
                  <c:v>0.42799999999999999</c:v>
                </c:pt>
                <c:pt idx="52">
                  <c:v>0.68</c:v>
                </c:pt>
                <c:pt idx="53">
                  <c:v>0.82599999999999996</c:v>
                </c:pt>
                <c:pt idx="54">
                  <c:v>0.43099999999999999</c:v>
                </c:pt>
                <c:pt idx="55">
                  <c:v>0.29499999999999998</c:v>
                </c:pt>
                <c:pt idx="56">
                  <c:v>0.85199999999999998</c:v>
                </c:pt>
                <c:pt idx="57">
                  <c:v>0.745</c:v>
                </c:pt>
                <c:pt idx="58">
                  <c:v>0.57299999999999995</c:v>
                </c:pt>
                <c:pt idx="59">
                  <c:v>0.84399999999999997</c:v>
                </c:pt>
                <c:pt idx="60">
                  <c:v>0.61</c:v>
                </c:pt>
                <c:pt idx="61">
                  <c:v>0.76100000000000001</c:v>
                </c:pt>
                <c:pt idx="62">
                  <c:v>0.74199999999999999</c:v>
                </c:pt>
                <c:pt idx="63">
                  <c:v>0.69699999999999995</c:v>
                </c:pt>
                <c:pt idx="64">
                  <c:v>0.83199999999999996</c:v>
                </c:pt>
                <c:pt idx="65">
                  <c:v>0.22500000000000001</c:v>
                </c:pt>
                <c:pt idx="66">
                  <c:v>0.64400000000000002</c:v>
                </c:pt>
                <c:pt idx="67">
                  <c:v>0.42199999999999999</c:v>
                </c:pt>
                <c:pt idx="68">
                  <c:v>0.8</c:v>
                </c:pt>
                <c:pt idx="69">
                  <c:v>0.61199999999999999</c:v>
                </c:pt>
                <c:pt idx="70">
                  <c:v>0.73899999999999999</c:v>
                </c:pt>
                <c:pt idx="71">
                  <c:v>0.92200000000000004</c:v>
                </c:pt>
                <c:pt idx="72">
                  <c:v>0.81599999999999995</c:v>
                </c:pt>
                <c:pt idx="73">
                  <c:v>0.75</c:v>
                </c:pt>
                <c:pt idx="74">
                  <c:v>0.436</c:v>
                </c:pt>
                <c:pt idx="75">
                  <c:v>0.60299999999999998</c:v>
                </c:pt>
                <c:pt idx="76">
                  <c:v>0.57999999999999996</c:v>
                </c:pt>
                <c:pt idx="77">
                  <c:v>0.436</c:v>
                </c:pt>
                <c:pt idx="78">
                  <c:v>0.52700000000000002</c:v>
                </c:pt>
                <c:pt idx="79">
                  <c:v>0.66100000000000003</c:v>
                </c:pt>
                <c:pt idx="80">
                  <c:v>0.79100000000000004</c:v>
                </c:pt>
                <c:pt idx="81">
                  <c:v>0.76800000000000002</c:v>
                </c:pt>
                <c:pt idx="82">
                  <c:v>0.86</c:v>
                </c:pt>
                <c:pt idx="83">
                  <c:v>0.78100000000000003</c:v>
                </c:pt>
                <c:pt idx="84">
                  <c:v>0.79300000000000004</c:v>
                </c:pt>
                <c:pt idx="85">
                  <c:v>0.61199999999999999</c:v>
                </c:pt>
                <c:pt idx="86">
                  <c:v>0.71899999999999997</c:v>
                </c:pt>
                <c:pt idx="87">
                  <c:v>0.69599999999999995</c:v>
                </c:pt>
                <c:pt idx="88">
                  <c:v>0.72499999999999998</c:v>
                </c:pt>
                <c:pt idx="89">
                  <c:v>0.42799999999999999</c:v>
                </c:pt>
                <c:pt idx="90">
                  <c:v>0.41399999999999998</c:v>
                </c:pt>
                <c:pt idx="91">
                  <c:v>0.78</c:v>
                </c:pt>
                <c:pt idx="92">
                  <c:v>0.47299999999999998</c:v>
                </c:pt>
                <c:pt idx="93">
                  <c:v>0.52200000000000002</c:v>
                </c:pt>
                <c:pt idx="94">
                  <c:v>0.88300000000000001</c:v>
                </c:pt>
                <c:pt idx="95">
                  <c:v>0.78300000000000003</c:v>
                </c:pt>
                <c:pt idx="96">
                  <c:v>0.65900000000000003</c:v>
                </c:pt>
                <c:pt idx="97">
                  <c:v>0.65</c:v>
                </c:pt>
                <c:pt idx="98">
                  <c:v>0.73899999999999999</c:v>
                </c:pt>
                <c:pt idx="99">
                  <c:v>0.76500000000000001</c:v>
                </c:pt>
                <c:pt idx="100">
                  <c:v>0.77500000000000002</c:v>
                </c:pt>
                <c:pt idx="101">
                  <c:v>0.73499999999999999</c:v>
                </c:pt>
                <c:pt idx="102">
                  <c:v>0.29599999999999999</c:v>
                </c:pt>
                <c:pt idx="103">
                  <c:v>0.66</c:v>
                </c:pt>
                <c:pt idx="104">
                  <c:v>0.13300000000000001</c:v>
                </c:pt>
                <c:pt idx="105">
                  <c:v>0.83399999999999996</c:v>
                </c:pt>
                <c:pt idx="106">
                  <c:v>0.40500000000000003</c:v>
                </c:pt>
                <c:pt idx="107">
                  <c:v>0.55400000000000005</c:v>
                </c:pt>
                <c:pt idx="108">
                  <c:v>0.621</c:v>
                </c:pt>
                <c:pt idx="109">
                  <c:v>0.82299999999999995</c:v>
                </c:pt>
                <c:pt idx="110">
                  <c:v>0.66100000000000003</c:v>
                </c:pt>
                <c:pt idx="111">
                  <c:v>0.86799999999999999</c:v>
                </c:pt>
                <c:pt idx="112">
                  <c:v>0.55700000000000005</c:v>
                </c:pt>
                <c:pt idx="113">
                  <c:v>0.60899999999999999</c:v>
                </c:pt>
                <c:pt idx="114">
                  <c:v>0.52100000000000002</c:v>
                </c:pt>
                <c:pt idx="115">
                  <c:v>0.251</c:v>
                </c:pt>
                <c:pt idx="116">
                  <c:v>0.66400000000000003</c:v>
                </c:pt>
                <c:pt idx="117">
                  <c:v>0.63800000000000001</c:v>
                </c:pt>
                <c:pt idx="118">
                  <c:v>0.94099999999999995</c:v>
                </c:pt>
                <c:pt idx="119">
                  <c:v>0.42399999999999999</c:v>
                </c:pt>
                <c:pt idx="120">
                  <c:v>0.621</c:v>
                </c:pt>
                <c:pt idx="121">
                  <c:v>0.67300000000000004</c:v>
                </c:pt>
                <c:pt idx="122">
                  <c:v>0.45400000000000001</c:v>
                </c:pt>
                <c:pt idx="123">
                  <c:v>0.45200000000000001</c:v>
                </c:pt>
                <c:pt idx="124">
                  <c:v>0.68799999999999994</c:v>
                </c:pt>
                <c:pt idx="125">
                  <c:v>0.70499999999999996</c:v>
                </c:pt>
                <c:pt idx="126">
                  <c:v>0.45300000000000001</c:v>
                </c:pt>
                <c:pt idx="127">
                  <c:v>0.91800000000000004</c:v>
                </c:pt>
                <c:pt idx="128">
                  <c:v>0.77900000000000003</c:v>
                </c:pt>
                <c:pt idx="129">
                  <c:v>0.70299999999999996</c:v>
                </c:pt>
                <c:pt idx="130">
                  <c:v>0.86</c:v>
                </c:pt>
                <c:pt idx="131">
                  <c:v>0.52100000000000002</c:v>
                </c:pt>
                <c:pt idx="132">
                  <c:v>0.69699999999999995</c:v>
                </c:pt>
                <c:pt idx="133">
                  <c:v>0.84699999999999998</c:v>
                </c:pt>
                <c:pt idx="134">
                  <c:v>0.79500000000000004</c:v>
                </c:pt>
                <c:pt idx="135">
                  <c:v>0.752</c:v>
                </c:pt>
                <c:pt idx="136">
                  <c:v>0.64600000000000002</c:v>
                </c:pt>
                <c:pt idx="137">
                  <c:v>0.70499999999999996</c:v>
                </c:pt>
                <c:pt idx="138">
                  <c:v>0.69899999999999995</c:v>
                </c:pt>
                <c:pt idx="139">
                  <c:v>0.65200000000000002</c:v>
                </c:pt>
                <c:pt idx="140">
                  <c:v>0.83499999999999996</c:v>
                </c:pt>
                <c:pt idx="141">
                  <c:v>0.51400000000000001</c:v>
                </c:pt>
                <c:pt idx="142">
                  <c:v>0.58299999999999996</c:v>
                </c:pt>
                <c:pt idx="143">
                  <c:v>0.73099999999999998</c:v>
                </c:pt>
                <c:pt idx="144">
                  <c:v>0.65500000000000003</c:v>
                </c:pt>
                <c:pt idx="145">
                  <c:v>0.67100000000000004</c:v>
                </c:pt>
                <c:pt idx="146">
                  <c:v>0.40400000000000003</c:v>
                </c:pt>
                <c:pt idx="147">
                  <c:v>0.88200000000000001</c:v>
                </c:pt>
                <c:pt idx="148">
                  <c:v>0.85899999999999999</c:v>
                </c:pt>
                <c:pt idx="149">
                  <c:v>0.78700000000000003</c:v>
                </c:pt>
                <c:pt idx="150">
                  <c:v>0.44800000000000001</c:v>
                </c:pt>
                <c:pt idx="151">
                  <c:v>0.4</c:v>
                </c:pt>
                <c:pt idx="152">
                  <c:v>0.625</c:v>
                </c:pt>
                <c:pt idx="153">
                  <c:v>0.84599999999999997</c:v>
                </c:pt>
                <c:pt idx="154">
                  <c:v>0.71599999999999997</c:v>
                </c:pt>
                <c:pt idx="155">
                  <c:v>0.91100000000000003</c:v>
                </c:pt>
                <c:pt idx="156">
                  <c:v>0.63100000000000001</c:v>
                </c:pt>
                <c:pt idx="157">
                  <c:v>0.51800000000000002</c:v>
                </c:pt>
                <c:pt idx="158">
                  <c:v>0.76200000000000001</c:v>
                </c:pt>
                <c:pt idx="159">
                  <c:v>0.80100000000000005</c:v>
                </c:pt>
                <c:pt idx="160">
                  <c:v>0.66400000000000003</c:v>
                </c:pt>
                <c:pt idx="161">
                  <c:v>0.42499999999999999</c:v>
                </c:pt>
                <c:pt idx="162">
                  <c:v>0.71299999999999997</c:v>
                </c:pt>
                <c:pt idx="163">
                  <c:v>0.83099999999999996</c:v>
                </c:pt>
                <c:pt idx="164">
                  <c:v>0.45900000000000002</c:v>
                </c:pt>
                <c:pt idx="165">
                  <c:v>0.438</c:v>
                </c:pt>
                <c:pt idx="166">
                  <c:v>0.58699999999999997</c:v>
                </c:pt>
                <c:pt idx="167">
                  <c:v>0.443</c:v>
                </c:pt>
                <c:pt idx="168">
                  <c:v>0.45700000000000002</c:v>
                </c:pt>
                <c:pt idx="169">
                  <c:v>0.755</c:v>
                </c:pt>
                <c:pt idx="170">
                  <c:v>0.47</c:v>
                </c:pt>
                <c:pt idx="171">
                  <c:v>0.78300000000000003</c:v>
                </c:pt>
                <c:pt idx="172">
                  <c:v>0.74</c:v>
                </c:pt>
                <c:pt idx="173">
                  <c:v>0.59599999999999997</c:v>
                </c:pt>
                <c:pt idx="174">
                  <c:v>0.65300000000000002</c:v>
                </c:pt>
                <c:pt idx="175">
                  <c:v>0.71699999999999997</c:v>
                </c:pt>
                <c:pt idx="176">
                  <c:v>0.63100000000000001</c:v>
                </c:pt>
                <c:pt idx="177">
                  <c:v>0.56599999999999995</c:v>
                </c:pt>
                <c:pt idx="178">
                  <c:v>0.67100000000000004</c:v>
                </c:pt>
                <c:pt idx="179">
                  <c:v>0.77400000000000002</c:v>
                </c:pt>
                <c:pt idx="180">
                  <c:v>0.745</c:v>
                </c:pt>
                <c:pt idx="181">
                  <c:v>0.92700000000000005</c:v>
                </c:pt>
                <c:pt idx="182">
                  <c:v>0.80200000000000005</c:v>
                </c:pt>
                <c:pt idx="183">
                  <c:v>0.57499999999999996</c:v>
                </c:pt>
                <c:pt idx="184">
                  <c:v>0.59</c:v>
                </c:pt>
                <c:pt idx="185">
                  <c:v>0.29699999999999999</c:v>
                </c:pt>
                <c:pt idx="186">
                  <c:v>0.48799999999999999</c:v>
                </c:pt>
                <c:pt idx="187">
                  <c:v>0.61599999999999999</c:v>
                </c:pt>
                <c:pt idx="188">
                  <c:v>0.87</c:v>
                </c:pt>
                <c:pt idx="189">
                  <c:v>0.63500000000000001</c:v>
                </c:pt>
                <c:pt idx="190">
                  <c:v>0.89600000000000002</c:v>
                </c:pt>
                <c:pt idx="191">
                  <c:v>0.88400000000000001</c:v>
                </c:pt>
                <c:pt idx="192">
                  <c:v>0.53200000000000003</c:v>
                </c:pt>
                <c:pt idx="193">
                  <c:v>0.91500000000000004</c:v>
                </c:pt>
                <c:pt idx="194">
                  <c:v>0.54800000000000004</c:v>
                </c:pt>
                <c:pt idx="195">
                  <c:v>0.76800000000000002</c:v>
                </c:pt>
                <c:pt idx="196">
                  <c:v>0.57499999999999996</c:v>
                </c:pt>
                <c:pt idx="197">
                  <c:v>0.79200000000000004</c:v>
                </c:pt>
                <c:pt idx="198">
                  <c:v>0.55700000000000005</c:v>
                </c:pt>
                <c:pt idx="199">
                  <c:v>0.46300000000000002</c:v>
                </c:pt>
                <c:pt idx="200">
                  <c:v>0.78200000000000003</c:v>
                </c:pt>
                <c:pt idx="201">
                  <c:v>0.73099999999999998</c:v>
                </c:pt>
                <c:pt idx="202">
                  <c:v>0.71199999999999997</c:v>
                </c:pt>
                <c:pt idx="203">
                  <c:v>0.71499999999999997</c:v>
                </c:pt>
                <c:pt idx="204">
                  <c:v>0.54700000000000004</c:v>
                </c:pt>
                <c:pt idx="205">
                  <c:v>0.623</c:v>
                </c:pt>
                <c:pt idx="206">
                  <c:v>0.47499999999999998</c:v>
                </c:pt>
                <c:pt idx="207">
                  <c:v>0.317</c:v>
                </c:pt>
                <c:pt idx="208">
                  <c:v>0.68600000000000005</c:v>
                </c:pt>
                <c:pt idx="209">
                  <c:v>0.49399999999999999</c:v>
                </c:pt>
                <c:pt idx="210">
                  <c:v>0.67400000000000004</c:v>
                </c:pt>
                <c:pt idx="211">
                  <c:v>0.67900000000000005</c:v>
                </c:pt>
                <c:pt idx="212">
                  <c:v>0.51600000000000001</c:v>
                </c:pt>
                <c:pt idx="213">
                  <c:v>0.86099999999999999</c:v>
                </c:pt>
                <c:pt idx="214">
                  <c:v>0.79700000000000004</c:v>
                </c:pt>
                <c:pt idx="215">
                  <c:v>0.59199999999999997</c:v>
                </c:pt>
                <c:pt idx="216">
                  <c:v>0.57299999999999995</c:v>
                </c:pt>
                <c:pt idx="217">
                  <c:v>0.88700000000000001</c:v>
                </c:pt>
                <c:pt idx="218">
                  <c:v>0.74299999999999999</c:v>
                </c:pt>
                <c:pt idx="219">
                  <c:v>0.46100000000000002</c:v>
                </c:pt>
                <c:pt idx="220">
                  <c:v>0.68400000000000005</c:v>
                </c:pt>
                <c:pt idx="221">
                  <c:v>0.63600000000000001</c:v>
                </c:pt>
                <c:pt idx="222">
                  <c:v>0.63600000000000001</c:v>
                </c:pt>
                <c:pt idx="223">
                  <c:v>0.72799999999999998</c:v>
                </c:pt>
                <c:pt idx="224">
                  <c:v>0.79900000000000004</c:v>
                </c:pt>
                <c:pt idx="225">
                  <c:v>0.67</c:v>
                </c:pt>
                <c:pt idx="226">
                  <c:v>0.67300000000000004</c:v>
                </c:pt>
                <c:pt idx="227">
                  <c:v>0.69</c:v>
                </c:pt>
                <c:pt idx="228">
                  <c:v>0.71399999999999997</c:v>
                </c:pt>
                <c:pt idx="229">
                  <c:v>0.69</c:v>
                </c:pt>
                <c:pt idx="230">
                  <c:v>0.78600000000000003</c:v>
                </c:pt>
                <c:pt idx="231">
                  <c:v>0.86199999999999999</c:v>
                </c:pt>
                <c:pt idx="232">
                  <c:v>0.60099999999999998</c:v>
                </c:pt>
                <c:pt idx="233">
                  <c:v>0.52500000000000002</c:v>
                </c:pt>
                <c:pt idx="234">
                  <c:v>0.50800000000000001</c:v>
                </c:pt>
                <c:pt idx="235">
                  <c:v>0.58199999999999996</c:v>
                </c:pt>
                <c:pt idx="236">
                  <c:v>0.57399999999999995</c:v>
                </c:pt>
                <c:pt idx="237">
                  <c:v>0.90300000000000002</c:v>
                </c:pt>
                <c:pt idx="238">
                  <c:v>0.42899999999999999</c:v>
                </c:pt>
                <c:pt idx="239">
                  <c:v>0.752</c:v>
                </c:pt>
                <c:pt idx="240">
                  <c:v>0.84499999999999997</c:v>
                </c:pt>
                <c:pt idx="241">
                  <c:v>0.64100000000000001</c:v>
                </c:pt>
                <c:pt idx="242">
                  <c:v>0.64200000000000002</c:v>
                </c:pt>
                <c:pt idx="243">
                  <c:v>0.54600000000000004</c:v>
                </c:pt>
                <c:pt idx="244">
                  <c:v>0.61899999999999999</c:v>
                </c:pt>
                <c:pt idx="245">
                  <c:v>0.498</c:v>
                </c:pt>
                <c:pt idx="246">
                  <c:v>0.59299999999999997</c:v>
                </c:pt>
                <c:pt idx="247">
                  <c:v>0.623</c:v>
                </c:pt>
                <c:pt idx="248">
                  <c:v>0.55700000000000005</c:v>
                </c:pt>
                <c:pt idx="249">
                  <c:v>0.68899999999999995</c:v>
                </c:pt>
                <c:pt idx="250">
                  <c:v>0.73699999999999999</c:v>
                </c:pt>
                <c:pt idx="251">
                  <c:v>0.82399999999999995</c:v>
                </c:pt>
                <c:pt idx="252">
                  <c:v>0.77200000000000002</c:v>
                </c:pt>
                <c:pt idx="253">
                  <c:v>0.64900000000000002</c:v>
                </c:pt>
                <c:pt idx="254">
                  <c:v>0.83599999999999997</c:v>
                </c:pt>
                <c:pt idx="255">
                  <c:v>0.58699999999999997</c:v>
                </c:pt>
                <c:pt idx="256">
                  <c:v>0.61599999999999999</c:v>
                </c:pt>
                <c:pt idx="257">
                  <c:v>0.69</c:v>
                </c:pt>
                <c:pt idx="258">
                  <c:v>0.57599999999999996</c:v>
                </c:pt>
                <c:pt idx="259">
                  <c:v>0.79700000000000004</c:v>
                </c:pt>
                <c:pt idx="260">
                  <c:v>0.56499999999999995</c:v>
                </c:pt>
                <c:pt idx="261">
                  <c:v>0.67</c:v>
                </c:pt>
                <c:pt idx="262">
                  <c:v>0.73299999999999998</c:v>
                </c:pt>
                <c:pt idx="263">
                  <c:v>0.41699999999999998</c:v>
                </c:pt>
                <c:pt idx="264">
                  <c:v>0.79500000000000004</c:v>
                </c:pt>
                <c:pt idx="265">
                  <c:v>0.53400000000000003</c:v>
                </c:pt>
                <c:pt idx="266">
                  <c:v>0.88500000000000001</c:v>
                </c:pt>
                <c:pt idx="267">
                  <c:v>0.45200000000000001</c:v>
                </c:pt>
                <c:pt idx="268">
                  <c:v>0.54</c:v>
                </c:pt>
                <c:pt idx="269">
                  <c:v>0.60099999999999998</c:v>
                </c:pt>
                <c:pt idx="270">
                  <c:v>0.58799999999999997</c:v>
                </c:pt>
                <c:pt idx="271">
                  <c:v>0.52</c:v>
                </c:pt>
                <c:pt idx="272">
                  <c:v>0.56399999999999995</c:v>
                </c:pt>
                <c:pt idx="273">
                  <c:v>0.23599999999999999</c:v>
                </c:pt>
                <c:pt idx="274">
                  <c:v>0.64500000000000002</c:v>
                </c:pt>
                <c:pt idx="275">
                  <c:v>0.78900000000000003</c:v>
                </c:pt>
                <c:pt idx="276">
                  <c:v>0.64600000000000002</c:v>
                </c:pt>
                <c:pt idx="277">
                  <c:v>0.47899999999999998</c:v>
                </c:pt>
                <c:pt idx="278">
                  <c:v>0.77400000000000002</c:v>
                </c:pt>
                <c:pt idx="279">
                  <c:v>0.84599999999999997</c:v>
                </c:pt>
                <c:pt idx="280">
                  <c:v>0.78900000000000003</c:v>
                </c:pt>
                <c:pt idx="281">
                  <c:v>0.67100000000000004</c:v>
                </c:pt>
                <c:pt idx="282">
                  <c:v>0.64500000000000002</c:v>
                </c:pt>
                <c:pt idx="283">
                  <c:v>0.85899999999999999</c:v>
                </c:pt>
                <c:pt idx="284">
                  <c:v>0.46700000000000003</c:v>
                </c:pt>
                <c:pt idx="285">
                  <c:v>0.59499999999999997</c:v>
                </c:pt>
                <c:pt idx="286">
                  <c:v>0.59399999999999997</c:v>
                </c:pt>
                <c:pt idx="287">
                  <c:v>0.91</c:v>
                </c:pt>
                <c:pt idx="288">
                  <c:v>0.626</c:v>
                </c:pt>
                <c:pt idx="289">
                  <c:v>0.69699999999999995</c:v>
                </c:pt>
                <c:pt idx="290">
                  <c:v>0.71299999999999997</c:v>
                </c:pt>
                <c:pt idx="291">
                  <c:v>0.91200000000000003</c:v>
                </c:pt>
                <c:pt idx="292">
                  <c:v>0.50900000000000001</c:v>
                </c:pt>
                <c:pt idx="293">
                  <c:v>0.77300000000000002</c:v>
                </c:pt>
                <c:pt idx="294">
                  <c:v>0.47</c:v>
                </c:pt>
                <c:pt idx="295">
                  <c:v>0.51900000000000002</c:v>
                </c:pt>
                <c:pt idx="296">
                  <c:v>0.29399999999999998</c:v>
                </c:pt>
                <c:pt idx="297">
                  <c:v>0.71499999999999997</c:v>
                </c:pt>
                <c:pt idx="298">
                  <c:v>0.81699999999999995</c:v>
                </c:pt>
                <c:pt idx="299">
                  <c:v>0.69599999999999995</c:v>
                </c:pt>
                <c:pt idx="300">
                  <c:v>0.65100000000000002</c:v>
                </c:pt>
                <c:pt idx="301">
                  <c:v>0.74199999999999999</c:v>
                </c:pt>
                <c:pt idx="302">
                  <c:v>0.85499999999999998</c:v>
                </c:pt>
                <c:pt idx="303">
                  <c:v>0.81299999999999994</c:v>
                </c:pt>
                <c:pt idx="304">
                  <c:v>0.55900000000000005</c:v>
                </c:pt>
                <c:pt idx="305">
                  <c:v>0.625</c:v>
                </c:pt>
                <c:pt idx="306">
                  <c:v>0.53100000000000003</c:v>
                </c:pt>
                <c:pt idx="307">
                  <c:v>0.88500000000000001</c:v>
                </c:pt>
                <c:pt idx="308">
                  <c:v>0.71</c:v>
                </c:pt>
                <c:pt idx="309">
                  <c:v>0.59599999999999997</c:v>
                </c:pt>
                <c:pt idx="310">
                  <c:v>0.64700000000000002</c:v>
                </c:pt>
                <c:pt idx="311">
                  <c:v>0.53500000000000003</c:v>
                </c:pt>
                <c:pt idx="312">
                  <c:v>0.91900000000000004</c:v>
                </c:pt>
                <c:pt idx="313">
                  <c:v>0.63</c:v>
                </c:pt>
                <c:pt idx="314">
                  <c:v>0.85</c:v>
                </c:pt>
                <c:pt idx="315">
                  <c:v>0.71199999999999997</c:v>
                </c:pt>
                <c:pt idx="316">
                  <c:v>0.73199999999999998</c:v>
                </c:pt>
                <c:pt idx="317">
                  <c:v>0.628</c:v>
                </c:pt>
                <c:pt idx="318">
                  <c:v>0.53600000000000003</c:v>
                </c:pt>
                <c:pt idx="319">
                  <c:v>0.55800000000000005</c:v>
                </c:pt>
                <c:pt idx="320">
                  <c:v>0.57699999999999996</c:v>
                </c:pt>
                <c:pt idx="321">
                  <c:v>0.61399999999999999</c:v>
                </c:pt>
                <c:pt idx="322">
                  <c:v>0.69599999999999995</c:v>
                </c:pt>
                <c:pt idx="323">
                  <c:v>0.13500000000000001</c:v>
                </c:pt>
                <c:pt idx="324">
                  <c:v>0.56999999999999995</c:v>
                </c:pt>
                <c:pt idx="325">
                  <c:v>0.61199999999999999</c:v>
                </c:pt>
                <c:pt idx="326">
                  <c:v>0.58399999999999996</c:v>
                </c:pt>
                <c:pt idx="327">
                  <c:v>0.76</c:v>
                </c:pt>
                <c:pt idx="328">
                  <c:v>0.55100000000000005</c:v>
                </c:pt>
                <c:pt idx="329">
                  <c:v>0.58599999999999997</c:v>
                </c:pt>
                <c:pt idx="330">
                  <c:v>0.438</c:v>
                </c:pt>
                <c:pt idx="331">
                  <c:v>0.28599999999999998</c:v>
                </c:pt>
                <c:pt idx="332">
                  <c:v>0.82499999999999996</c:v>
                </c:pt>
                <c:pt idx="333">
                  <c:v>0.38800000000000001</c:v>
                </c:pt>
                <c:pt idx="334">
                  <c:v>0.47099999999999997</c:v>
                </c:pt>
                <c:pt idx="335">
                  <c:v>0.74099999999999999</c:v>
                </c:pt>
                <c:pt idx="336">
                  <c:v>0.498</c:v>
                </c:pt>
                <c:pt idx="337">
                  <c:v>0.79100000000000004</c:v>
                </c:pt>
                <c:pt idx="338">
                  <c:v>0.61799999999999999</c:v>
                </c:pt>
                <c:pt idx="339">
                  <c:v>0.59099999999999997</c:v>
                </c:pt>
                <c:pt idx="340">
                  <c:v>0.52300000000000002</c:v>
                </c:pt>
                <c:pt idx="341">
                  <c:v>0.628</c:v>
                </c:pt>
                <c:pt idx="342">
                  <c:v>0.49</c:v>
                </c:pt>
                <c:pt idx="343">
                  <c:v>0.76900000000000002</c:v>
                </c:pt>
                <c:pt idx="344">
                  <c:v>0.83</c:v>
                </c:pt>
                <c:pt idx="345">
                  <c:v>0.70899999999999996</c:v>
                </c:pt>
                <c:pt idx="346">
                  <c:v>0.35499999999999998</c:v>
                </c:pt>
                <c:pt idx="347">
                  <c:v>0.72099999999999997</c:v>
                </c:pt>
                <c:pt idx="348">
                  <c:v>0.628</c:v>
                </c:pt>
                <c:pt idx="349">
                  <c:v>0.79200000000000004</c:v>
                </c:pt>
                <c:pt idx="350">
                  <c:v>0.82399999999999995</c:v>
                </c:pt>
                <c:pt idx="351">
                  <c:v>0.54700000000000004</c:v>
                </c:pt>
                <c:pt idx="352">
                  <c:v>0.56399999999999995</c:v>
                </c:pt>
                <c:pt idx="353">
                  <c:v>0.68500000000000005</c:v>
                </c:pt>
                <c:pt idx="354">
                  <c:v>0.623</c:v>
                </c:pt>
                <c:pt idx="355">
                  <c:v>0.67600000000000005</c:v>
                </c:pt>
                <c:pt idx="356">
                  <c:v>0.76900000000000002</c:v>
                </c:pt>
                <c:pt idx="357">
                  <c:v>0.77</c:v>
                </c:pt>
                <c:pt idx="358">
                  <c:v>0.62</c:v>
                </c:pt>
                <c:pt idx="359">
                  <c:v>0.45800000000000002</c:v>
                </c:pt>
                <c:pt idx="360">
                  <c:v>0.41699999999999998</c:v>
                </c:pt>
                <c:pt idx="361">
                  <c:v>0.90300000000000002</c:v>
                </c:pt>
                <c:pt idx="362">
                  <c:v>0.73099999999999998</c:v>
                </c:pt>
                <c:pt idx="363">
                  <c:v>0.59699999999999998</c:v>
                </c:pt>
                <c:pt idx="364">
                  <c:v>0.76600000000000001</c:v>
                </c:pt>
                <c:pt idx="365">
                  <c:v>0.84199999999999997</c:v>
                </c:pt>
                <c:pt idx="366">
                  <c:v>0.60799999999999998</c:v>
                </c:pt>
                <c:pt idx="367">
                  <c:v>0.85899999999999999</c:v>
                </c:pt>
                <c:pt idx="368">
                  <c:v>0.54500000000000004</c:v>
                </c:pt>
                <c:pt idx="369">
                  <c:v>0.625</c:v>
                </c:pt>
                <c:pt idx="370">
                  <c:v>0.86199999999999999</c:v>
                </c:pt>
                <c:pt idx="371">
                  <c:v>0.51200000000000001</c:v>
                </c:pt>
                <c:pt idx="372">
                  <c:v>0.373</c:v>
                </c:pt>
                <c:pt idx="373">
                  <c:v>0.27200000000000002</c:v>
                </c:pt>
                <c:pt idx="374">
                  <c:v>0.38500000000000001</c:v>
                </c:pt>
                <c:pt idx="375">
                  <c:v>0.69499999999999995</c:v>
                </c:pt>
                <c:pt idx="376">
                  <c:v>0.65500000000000003</c:v>
                </c:pt>
                <c:pt idx="377">
                  <c:v>0.26400000000000001</c:v>
                </c:pt>
                <c:pt idx="378">
                  <c:v>0.90300000000000002</c:v>
                </c:pt>
                <c:pt idx="379">
                  <c:v>0.83299999999999996</c:v>
                </c:pt>
                <c:pt idx="380">
                  <c:v>0.745</c:v>
                </c:pt>
                <c:pt idx="381">
                  <c:v>0.318</c:v>
                </c:pt>
                <c:pt idx="382">
                  <c:v>0.81699999999999995</c:v>
                </c:pt>
                <c:pt idx="383">
                  <c:v>0.35</c:v>
                </c:pt>
                <c:pt idx="384">
                  <c:v>0.46500000000000002</c:v>
                </c:pt>
                <c:pt idx="385">
                  <c:v>0.88600000000000001</c:v>
                </c:pt>
                <c:pt idx="386">
                  <c:v>0.61099999999999999</c:v>
                </c:pt>
                <c:pt idx="387">
                  <c:v>0.59899999999999998</c:v>
                </c:pt>
                <c:pt idx="388">
                  <c:v>0.32700000000000001</c:v>
                </c:pt>
                <c:pt idx="389">
                  <c:v>0.81200000000000006</c:v>
                </c:pt>
                <c:pt idx="390">
                  <c:v>0.53600000000000003</c:v>
                </c:pt>
                <c:pt idx="391">
                  <c:v>0.61799999999999999</c:v>
                </c:pt>
                <c:pt idx="392">
                  <c:v>0.90700000000000003</c:v>
                </c:pt>
                <c:pt idx="393">
                  <c:v>0.54100000000000004</c:v>
                </c:pt>
                <c:pt idx="394">
                  <c:v>0.93600000000000005</c:v>
                </c:pt>
                <c:pt idx="395">
                  <c:v>0.46500000000000002</c:v>
                </c:pt>
                <c:pt idx="396">
                  <c:v>0.73799999999999999</c:v>
                </c:pt>
                <c:pt idx="397">
                  <c:v>0.72799999999999998</c:v>
                </c:pt>
                <c:pt idx="398">
                  <c:v>0.64100000000000001</c:v>
                </c:pt>
                <c:pt idx="399">
                  <c:v>0.90900000000000003</c:v>
                </c:pt>
                <c:pt idx="400">
                  <c:v>0.38200000000000001</c:v>
                </c:pt>
                <c:pt idx="401">
                  <c:v>0.67800000000000005</c:v>
                </c:pt>
                <c:pt idx="402">
                  <c:v>0.44900000000000001</c:v>
                </c:pt>
                <c:pt idx="403">
                  <c:v>0.94</c:v>
                </c:pt>
                <c:pt idx="404">
                  <c:v>0.46</c:v>
                </c:pt>
                <c:pt idx="405">
                  <c:v>0.88100000000000001</c:v>
                </c:pt>
                <c:pt idx="406">
                  <c:v>0.78100000000000003</c:v>
                </c:pt>
                <c:pt idx="407">
                  <c:v>0.88100000000000001</c:v>
                </c:pt>
                <c:pt idx="408">
                  <c:v>0.57499999999999996</c:v>
                </c:pt>
                <c:pt idx="409">
                  <c:v>0.82799999999999996</c:v>
                </c:pt>
                <c:pt idx="410">
                  <c:v>0.84099999999999997</c:v>
                </c:pt>
                <c:pt idx="411">
                  <c:v>0.378</c:v>
                </c:pt>
                <c:pt idx="412">
                  <c:v>0.44500000000000001</c:v>
                </c:pt>
                <c:pt idx="413">
                  <c:v>0.53500000000000003</c:v>
                </c:pt>
                <c:pt idx="414">
                  <c:v>0.86099999999999999</c:v>
                </c:pt>
                <c:pt idx="415">
                  <c:v>0.72099999999999997</c:v>
                </c:pt>
                <c:pt idx="416">
                  <c:v>0.45700000000000002</c:v>
                </c:pt>
                <c:pt idx="417">
                  <c:v>0.67</c:v>
                </c:pt>
                <c:pt idx="418">
                  <c:v>0.53600000000000003</c:v>
                </c:pt>
                <c:pt idx="419">
                  <c:v>0.64400000000000002</c:v>
                </c:pt>
                <c:pt idx="420">
                  <c:v>0.81100000000000005</c:v>
                </c:pt>
                <c:pt idx="421">
                  <c:v>0.47899999999999998</c:v>
                </c:pt>
                <c:pt idx="422">
                  <c:v>0.73599999999999999</c:v>
                </c:pt>
                <c:pt idx="423">
                  <c:v>0.20200000000000001</c:v>
                </c:pt>
                <c:pt idx="424">
                  <c:v>0.35899999999999999</c:v>
                </c:pt>
                <c:pt idx="425">
                  <c:v>0.496</c:v>
                </c:pt>
                <c:pt idx="426">
                  <c:v>0.78900000000000003</c:v>
                </c:pt>
                <c:pt idx="427">
                  <c:v>0.58199999999999996</c:v>
                </c:pt>
                <c:pt idx="428">
                  <c:v>0.65700000000000003</c:v>
                </c:pt>
                <c:pt idx="429">
                  <c:v>0.69799999999999995</c:v>
                </c:pt>
                <c:pt idx="430">
                  <c:v>0.876</c:v>
                </c:pt>
                <c:pt idx="431">
                  <c:v>0.58399999999999996</c:v>
                </c:pt>
                <c:pt idx="432">
                  <c:v>0.78200000000000003</c:v>
                </c:pt>
                <c:pt idx="433">
                  <c:v>0.71499999999999997</c:v>
                </c:pt>
                <c:pt idx="434">
                  <c:v>0.96199999999999997</c:v>
                </c:pt>
                <c:pt idx="435">
                  <c:v>0.42099999999999999</c:v>
                </c:pt>
                <c:pt idx="436">
                  <c:v>0.65200000000000002</c:v>
                </c:pt>
                <c:pt idx="437">
                  <c:v>0.65700000000000003</c:v>
                </c:pt>
                <c:pt idx="438">
                  <c:v>0.623</c:v>
                </c:pt>
                <c:pt idx="439">
                  <c:v>0.71399999999999997</c:v>
                </c:pt>
                <c:pt idx="440">
                  <c:v>0.80400000000000005</c:v>
                </c:pt>
                <c:pt idx="441">
                  <c:v>0.77100000000000002</c:v>
                </c:pt>
                <c:pt idx="442">
                  <c:v>0.62</c:v>
                </c:pt>
                <c:pt idx="443">
                  <c:v>0.78600000000000003</c:v>
                </c:pt>
                <c:pt idx="444">
                  <c:v>0.70899999999999996</c:v>
                </c:pt>
                <c:pt idx="445">
                  <c:v>0.79600000000000004</c:v>
                </c:pt>
                <c:pt idx="446">
                  <c:v>0.36299999999999999</c:v>
                </c:pt>
                <c:pt idx="447">
                  <c:v>0.57699999999999996</c:v>
                </c:pt>
                <c:pt idx="448">
                  <c:v>0.84499999999999997</c:v>
                </c:pt>
                <c:pt idx="449">
                  <c:v>0.41199999999999998</c:v>
                </c:pt>
                <c:pt idx="450">
                  <c:v>0.6</c:v>
                </c:pt>
                <c:pt idx="451">
                  <c:v>0.69099999999999995</c:v>
                </c:pt>
                <c:pt idx="452">
                  <c:v>0.81799999999999995</c:v>
                </c:pt>
                <c:pt idx="453">
                  <c:v>0.51100000000000001</c:v>
                </c:pt>
                <c:pt idx="454">
                  <c:v>0.84099999999999997</c:v>
                </c:pt>
                <c:pt idx="455">
                  <c:v>0.56000000000000005</c:v>
                </c:pt>
                <c:pt idx="456">
                  <c:v>0.41799999999999998</c:v>
                </c:pt>
                <c:pt idx="457">
                  <c:v>0.627</c:v>
                </c:pt>
                <c:pt idx="458">
                  <c:v>0.81899999999999995</c:v>
                </c:pt>
                <c:pt idx="459">
                  <c:v>0.433</c:v>
                </c:pt>
                <c:pt idx="460">
                  <c:v>0.92500000000000004</c:v>
                </c:pt>
                <c:pt idx="461">
                  <c:v>0.86199999999999999</c:v>
                </c:pt>
                <c:pt idx="462">
                  <c:v>0.47899999999999998</c:v>
                </c:pt>
                <c:pt idx="463">
                  <c:v>0.54500000000000004</c:v>
                </c:pt>
                <c:pt idx="464">
                  <c:v>0.78600000000000003</c:v>
                </c:pt>
                <c:pt idx="465">
                  <c:v>0.83699999999999997</c:v>
                </c:pt>
                <c:pt idx="466">
                  <c:v>0.26700000000000002</c:v>
                </c:pt>
                <c:pt idx="467">
                  <c:v>0.75600000000000001</c:v>
                </c:pt>
                <c:pt idx="468">
                  <c:v>0.83799999999999997</c:v>
                </c:pt>
                <c:pt idx="469">
                  <c:v>0.49399999999999999</c:v>
                </c:pt>
                <c:pt idx="470">
                  <c:v>0.58399999999999996</c:v>
                </c:pt>
                <c:pt idx="471">
                  <c:v>0.27100000000000002</c:v>
                </c:pt>
                <c:pt idx="472">
                  <c:v>0.59499999999999997</c:v>
                </c:pt>
                <c:pt idx="473">
                  <c:v>0.36899999999999999</c:v>
                </c:pt>
                <c:pt idx="474">
                  <c:v>0.55900000000000005</c:v>
                </c:pt>
                <c:pt idx="475">
                  <c:v>0.51900000000000002</c:v>
                </c:pt>
                <c:pt idx="476">
                  <c:v>0.26</c:v>
                </c:pt>
                <c:pt idx="477">
                  <c:v>0.52500000000000002</c:v>
                </c:pt>
                <c:pt idx="478">
                  <c:v>0.65200000000000002</c:v>
                </c:pt>
                <c:pt idx="479">
                  <c:v>0.54200000000000004</c:v>
                </c:pt>
                <c:pt idx="480">
                  <c:v>0.55400000000000005</c:v>
                </c:pt>
                <c:pt idx="481">
                  <c:v>0.73899999999999999</c:v>
                </c:pt>
                <c:pt idx="482">
                  <c:v>0.38400000000000001</c:v>
                </c:pt>
                <c:pt idx="483">
                  <c:v>0.39100000000000001</c:v>
                </c:pt>
                <c:pt idx="484">
                  <c:v>0.46300000000000002</c:v>
                </c:pt>
                <c:pt idx="485">
                  <c:v>0.64</c:v>
                </c:pt>
                <c:pt idx="486">
                  <c:v>0.64300000000000002</c:v>
                </c:pt>
                <c:pt idx="487">
                  <c:v>0.61799999999999999</c:v>
                </c:pt>
                <c:pt idx="488">
                  <c:v>0.442</c:v>
                </c:pt>
                <c:pt idx="489">
                  <c:v>0.83399999999999996</c:v>
                </c:pt>
                <c:pt idx="490">
                  <c:v>0.81100000000000005</c:v>
                </c:pt>
                <c:pt idx="491">
                  <c:v>0.91</c:v>
                </c:pt>
                <c:pt idx="492">
                  <c:v>0.42599999999999999</c:v>
                </c:pt>
                <c:pt idx="493">
                  <c:v>0.44900000000000001</c:v>
                </c:pt>
                <c:pt idx="494">
                  <c:v>0.748</c:v>
                </c:pt>
                <c:pt idx="495">
                  <c:v>0.71099999999999997</c:v>
                </c:pt>
                <c:pt idx="496">
                  <c:v>0.64300000000000002</c:v>
                </c:pt>
                <c:pt idx="497">
                  <c:v>0.67900000000000005</c:v>
                </c:pt>
                <c:pt idx="498">
                  <c:v>0.379</c:v>
                </c:pt>
                <c:pt idx="499">
                  <c:v>0.60799999999999998</c:v>
                </c:pt>
                <c:pt idx="500">
                  <c:v>0.77900000000000003</c:v>
                </c:pt>
                <c:pt idx="501">
                  <c:v>0.43099999999999999</c:v>
                </c:pt>
                <c:pt idx="502">
                  <c:v>0.69199999999999995</c:v>
                </c:pt>
                <c:pt idx="503">
                  <c:v>0.85</c:v>
                </c:pt>
                <c:pt idx="504">
                  <c:v>0.72</c:v>
                </c:pt>
                <c:pt idx="505">
                  <c:v>0.65500000000000003</c:v>
                </c:pt>
                <c:pt idx="506">
                  <c:v>0.68</c:v>
                </c:pt>
                <c:pt idx="507">
                  <c:v>0.47199999999999998</c:v>
                </c:pt>
                <c:pt idx="508">
                  <c:v>0.82399999999999995</c:v>
                </c:pt>
                <c:pt idx="509">
                  <c:v>0.40600000000000003</c:v>
                </c:pt>
                <c:pt idx="510">
                  <c:v>0.53</c:v>
                </c:pt>
                <c:pt idx="511">
                  <c:v>0.245</c:v>
                </c:pt>
                <c:pt idx="512">
                  <c:v>0.375</c:v>
                </c:pt>
                <c:pt idx="513">
                  <c:v>0.43</c:v>
                </c:pt>
                <c:pt idx="514">
                  <c:v>0.67</c:v>
                </c:pt>
                <c:pt idx="515">
                  <c:v>0.36899999999999999</c:v>
                </c:pt>
                <c:pt idx="516">
                  <c:v>0.81699999999999995</c:v>
                </c:pt>
                <c:pt idx="517">
                  <c:v>0.81200000000000006</c:v>
                </c:pt>
                <c:pt idx="518">
                  <c:v>0.52200000000000002</c:v>
                </c:pt>
                <c:pt idx="519">
                  <c:v>0.67</c:v>
                </c:pt>
                <c:pt idx="520">
                  <c:v>0.49399999999999999</c:v>
                </c:pt>
                <c:pt idx="521">
                  <c:v>0.81399999999999995</c:v>
                </c:pt>
                <c:pt idx="522">
                  <c:v>0.82799999999999996</c:v>
                </c:pt>
                <c:pt idx="523">
                  <c:v>0.53100000000000003</c:v>
                </c:pt>
                <c:pt idx="524">
                  <c:v>0.61399999999999999</c:v>
                </c:pt>
                <c:pt idx="525">
                  <c:v>0.61499999999999999</c:v>
                </c:pt>
                <c:pt idx="526">
                  <c:v>0.71199999999999997</c:v>
                </c:pt>
                <c:pt idx="527">
                  <c:v>0.505</c:v>
                </c:pt>
                <c:pt idx="528">
                  <c:v>0.68200000000000005</c:v>
                </c:pt>
                <c:pt idx="529">
                  <c:v>0.434</c:v>
                </c:pt>
                <c:pt idx="530">
                  <c:v>0.75700000000000001</c:v>
                </c:pt>
                <c:pt idx="531">
                  <c:v>0.60499999999999998</c:v>
                </c:pt>
                <c:pt idx="532">
                  <c:v>0.78700000000000003</c:v>
                </c:pt>
                <c:pt idx="533">
                  <c:v>0.81899999999999995</c:v>
                </c:pt>
                <c:pt idx="534">
                  <c:v>0.67</c:v>
                </c:pt>
                <c:pt idx="535">
                  <c:v>0.63</c:v>
                </c:pt>
                <c:pt idx="536">
                  <c:v>0.84799999999999998</c:v>
                </c:pt>
                <c:pt idx="537">
                  <c:v>0.78400000000000003</c:v>
                </c:pt>
                <c:pt idx="538">
                  <c:v>0.55100000000000005</c:v>
                </c:pt>
                <c:pt idx="539">
                  <c:v>0.79800000000000004</c:v>
                </c:pt>
                <c:pt idx="540">
                  <c:v>0.72199999999999998</c:v>
                </c:pt>
                <c:pt idx="541">
                  <c:v>0.92200000000000004</c:v>
                </c:pt>
                <c:pt idx="542">
                  <c:v>0.73299999999999998</c:v>
                </c:pt>
                <c:pt idx="543">
                  <c:v>0.495</c:v>
                </c:pt>
                <c:pt idx="544">
                  <c:v>0.76900000000000002</c:v>
                </c:pt>
                <c:pt idx="545">
                  <c:v>0.40400000000000003</c:v>
                </c:pt>
                <c:pt idx="546">
                  <c:v>0.72099999999999997</c:v>
                </c:pt>
                <c:pt idx="547">
                  <c:v>0.89500000000000002</c:v>
                </c:pt>
                <c:pt idx="548">
                  <c:v>0.73899999999999999</c:v>
                </c:pt>
                <c:pt idx="549">
                  <c:v>0.83</c:v>
                </c:pt>
                <c:pt idx="550">
                  <c:v>0.66900000000000004</c:v>
                </c:pt>
                <c:pt idx="551">
                  <c:v>0.76</c:v>
                </c:pt>
                <c:pt idx="552">
                  <c:v>0.309</c:v>
                </c:pt>
                <c:pt idx="553">
                  <c:v>0.80100000000000005</c:v>
                </c:pt>
                <c:pt idx="554">
                  <c:v>0.90900000000000003</c:v>
                </c:pt>
                <c:pt idx="555">
                  <c:v>0.69899999999999995</c:v>
                </c:pt>
                <c:pt idx="556">
                  <c:v>0.621</c:v>
                </c:pt>
                <c:pt idx="557">
                  <c:v>0.45900000000000002</c:v>
                </c:pt>
                <c:pt idx="558">
                  <c:v>0.59699999999999998</c:v>
                </c:pt>
                <c:pt idx="559">
                  <c:v>0.73</c:v>
                </c:pt>
                <c:pt idx="560">
                  <c:v>0.59399999999999997</c:v>
                </c:pt>
                <c:pt idx="561">
                  <c:v>0.84199999999999997</c:v>
                </c:pt>
                <c:pt idx="562">
                  <c:v>0.46700000000000003</c:v>
                </c:pt>
                <c:pt idx="563">
                  <c:v>0.875</c:v>
                </c:pt>
                <c:pt idx="564">
                  <c:v>0.67</c:v>
                </c:pt>
                <c:pt idx="565">
                  <c:v>0.69499999999999995</c:v>
                </c:pt>
                <c:pt idx="566">
                  <c:v>0.70699999999999996</c:v>
                </c:pt>
                <c:pt idx="567">
                  <c:v>0.61599999999999999</c:v>
                </c:pt>
                <c:pt idx="568">
                  <c:v>0.52200000000000002</c:v>
                </c:pt>
                <c:pt idx="569">
                  <c:v>0.68600000000000005</c:v>
                </c:pt>
                <c:pt idx="570">
                  <c:v>0.57799999999999996</c:v>
                </c:pt>
                <c:pt idx="571">
                  <c:v>0.57299999999999995</c:v>
                </c:pt>
                <c:pt idx="572">
                  <c:v>0.35699999999999998</c:v>
                </c:pt>
                <c:pt idx="573">
                  <c:v>0.66700000000000004</c:v>
                </c:pt>
                <c:pt idx="574">
                  <c:v>0.45300000000000001</c:v>
                </c:pt>
                <c:pt idx="575">
                  <c:v>0.52600000000000002</c:v>
                </c:pt>
                <c:pt idx="576">
                  <c:v>0.61</c:v>
                </c:pt>
                <c:pt idx="577">
                  <c:v>0.81200000000000006</c:v>
                </c:pt>
                <c:pt idx="578">
                  <c:v>0.625</c:v>
                </c:pt>
                <c:pt idx="579">
                  <c:v>0.68500000000000005</c:v>
                </c:pt>
                <c:pt idx="580">
                  <c:v>0.36899999999999999</c:v>
                </c:pt>
                <c:pt idx="581">
                  <c:v>0.378</c:v>
                </c:pt>
                <c:pt idx="582">
                  <c:v>0.78700000000000003</c:v>
                </c:pt>
                <c:pt idx="583">
                  <c:v>0.84099999999999997</c:v>
                </c:pt>
                <c:pt idx="584">
                  <c:v>0.64200000000000002</c:v>
                </c:pt>
                <c:pt idx="585">
                  <c:v>0.628</c:v>
                </c:pt>
                <c:pt idx="586">
                  <c:v>0.58399999999999996</c:v>
                </c:pt>
                <c:pt idx="587">
                  <c:v>0.439</c:v>
                </c:pt>
                <c:pt idx="588">
                  <c:v>0.43</c:v>
                </c:pt>
                <c:pt idx="589">
                  <c:v>0.66800000000000004</c:v>
                </c:pt>
                <c:pt idx="590">
                  <c:v>0.67100000000000004</c:v>
                </c:pt>
                <c:pt idx="591">
                  <c:v>0.56899999999999995</c:v>
                </c:pt>
                <c:pt idx="592">
                  <c:v>0.68899999999999995</c:v>
                </c:pt>
                <c:pt idx="593">
                  <c:v>0.65600000000000003</c:v>
                </c:pt>
                <c:pt idx="594">
                  <c:v>0.30299999999999999</c:v>
                </c:pt>
                <c:pt idx="595">
                  <c:v>0.89100000000000001</c:v>
                </c:pt>
                <c:pt idx="596">
                  <c:v>0.75600000000000001</c:v>
                </c:pt>
                <c:pt idx="597">
                  <c:v>0.82799999999999996</c:v>
                </c:pt>
                <c:pt idx="598">
                  <c:v>0.9</c:v>
                </c:pt>
                <c:pt idx="599">
                  <c:v>0.64800000000000002</c:v>
                </c:pt>
                <c:pt idx="600">
                  <c:v>0.97199999999999998</c:v>
                </c:pt>
                <c:pt idx="601">
                  <c:v>0.93500000000000005</c:v>
                </c:pt>
                <c:pt idx="602">
                  <c:v>0.58599999999999997</c:v>
                </c:pt>
                <c:pt idx="603">
                  <c:v>0.83899999999999997</c:v>
                </c:pt>
                <c:pt idx="604">
                  <c:v>0.874</c:v>
                </c:pt>
                <c:pt idx="605">
                  <c:v>0.72</c:v>
                </c:pt>
                <c:pt idx="606">
                  <c:v>0.61599999999999999</c:v>
                </c:pt>
                <c:pt idx="607">
                  <c:v>0.32700000000000001</c:v>
                </c:pt>
                <c:pt idx="608">
                  <c:v>0.64500000000000002</c:v>
                </c:pt>
                <c:pt idx="609">
                  <c:v>0.75800000000000001</c:v>
                </c:pt>
                <c:pt idx="610">
                  <c:v>0.627</c:v>
                </c:pt>
                <c:pt idx="611">
                  <c:v>0.48199999999999998</c:v>
                </c:pt>
                <c:pt idx="612">
                  <c:v>0.27600000000000002</c:v>
                </c:pt>
                <c:pt idx="613">
                  <c:v>0.28299999999999997</c:v>
                </c:pt>
                <c:pt idx="614">
                  <c:v>0.41</c:v>
                </c:pt>
                <c:pt idx="615">
                  <c:v>2.18E-2</c:v>
                </c:pt>
                <c:pt idx="616">
                  <c:v>0.64500000000000002</c:v>
                </c:pt>
                <c:pt idx="617">
                  <c:v>0.68799999999999994</c:v>
                </c:pt>
                <c:pt idx="618">
                  <c:v>0.31900000000000001</c:v>
                </c:pt>
                <c:pt idx="619">
                  <c:v>0.70599999999999996</c:v>
                </c:pt>
                <c:pt idx="620">
                  <c:v>0.745</c:v>
                </c:pt>
                <c:pt idx="621">
                  <c:v>0.69799999999999995</c:v>
                </c:pt>
                <c:pt idx="622">
                  <c:v>0.90900000000000003</c:v>
                </c:pt>
                <c:pt idx="623">
                  <c:v>0.64700000000000002</c:v>
                </c:pt>
                <c:pt idx="624">
                  <c:v>0.52400000000000002</c:v>
                </c:pt>
                <c:pt idx="625">
                  <c:v>0.74099999999999999</c:v>
                </c:pt>
                <c:pt idx="626">
                  <c:v>0.47799999999999998</c:v>
                </c:pt>
                <c:pt idx="627">
                  <c:v>0.84799999999999998</c:v>
                </c:pt>
                <c:pt idx="628">
                  <c:v>0.41799999999999998</c:v>
                </c:pt>
                <c:pt idx="629">
                  <c:v>0.51300000000000001</c:v>
                </c:pt>
                <c:pt idx="630">
                  <c:v>0.61799999999999999</c:v>
                </c:pt>
                <c:pt idx="631">
                  <c:v>0.95899999999999996</c:v>
                </c:pt>
                <c:pt idx="632">
                  <c:v>0.51900000000000002</c:v>
                </c:pt>
                <c:pt idx="633">
                  <c:v>0.73</c:v>
                </c:pt>
                <c:pt idx="634">
                  <c:v>0.34899999999999998</c:v>
                </c:pt>
                <c:pt idx="635">
                  <c:v>0.53700000000000003</c:v>
                </c:pt>
                <c:pt idx="636">
                  <c:v>0.54300000000000004</c:v>
                </c:pt>
                <c:pt idx="637">
                  <c:v>0.57499999999999996</c:v>
                </c:pt>
                <c:pt idx="638">
                  <c:v>0.73899999999999999</c:v>
                </c:pt>
                <c:pt idx="639">
                  <c:v>0.69099999999999995</c:v>
                </c:pt>
                <c:pt idx="640">
                  <c:v>0.44600000000000001</c:v>
                </c:pt>
                <c:pt idx="641">
                  <c:v>0.43099999999999999</c:v>
                </c:pt>
                <c:pt idx="642">
                  <c:v>0.42199999999999999</c:v>
                </c:pt>
                <c:pt idx="643">
                  <c:v>0.78500000000000003</c:v>
                </c:pt>
                <c:pt idx="644">
                  <c:v>0.189</c:v>
                </c:pt>
              </c:numCache>
            </c:numRef>
          </c:xVal>
          <c:yVal>
            <c:numRef>
              <c:f>'Final model 1'!$C$28:$C$672</c:f>
              <c:numCache>
                <c:formatCode>General</c:formatCode>
                <c:ptCount val="645"/>
                <c:pt idx="0">
                  <c:v>27.056709542419441</c:v>
                </c:pt>
                <c:pt idx="1">
                  <c:v>2.7919000546876731</c:v>
                </c:pt>
                <c:pt idx="2">
                  <c:v>-30.658796718144359</c:v>
                </c:pt>
                <c:pt idx="3">
                  <c:v>-6.6444759232766941</c:v>
                </c:pt>
                <c:pt idx="4">
                  <c:v>-22.983475550881806</c:v>
                </c:pt>
                <c:pt idx="5">
                  <c:v>1.217355804950202</c:v>
                </c:pt>
                <c:pt idx="6">
                  <c:v>-33.173984443121249</c:v>
                </c:pt>
                <c:pt idx="7">
                  <c:v>3.6603574661706624</c:v>
                </c:pt>
                <c:pt idx="8">
                  <c:v>-24.299983845862883</c:v>
                </c:pt>
                <c:pt idx="9">
                  <c:v>-7.3489988962352939</c:v>
                </c:pt>
                <c:pt idx="10">
                  <c:v>2.1109293152797264</c:v>
                </c:pt>
                <c:pt idx="11">
                  <c:v>-21.766921289229707</c:v>
                </c:pt>
                <c:pt idx="12">
                  <c:v>-5.5761104063103843</c:v>
                </c:pt>
                <c:pt idx="13">
                  <c:v>-29.064027047262442</c:v>
                </c:pt>
                <c:pt idx="14">
                  <c:v>-17.170749364866722</c:v>
                </c:pt>
                <c:pt idx="15">
                  <c:v>-34.294541019912906</c:v>
                </c:pt>
                <c:pt idx="16">
                  <c:v>0.21827349534873264</c:v>
                </c:pt>
                <c:pt idx="17">
                  <c:v>2.365513307776073</c:v>
                </c:pt>
                <c:pt idx="18">
                  <c:v>-28.516776002292545</c:v>
                </c:pt>
                <c:pt idx="19">
                  <c:v>5.3058350600618311</c:v>
                </c:pt>
                <c:pt idx="20">
                  <c:v>-10.882764263904694</c:v>
                </c:pt>
                <c:pt idx="21">
                  <c:v>-0.68387526804496446</c:v>
                </c:pt>
                <c:pt idx="22">
                  <c:v>-11.455424712040319</c:v>
                </c:pt>
                <c:pt idx="23">
                  <c:v>9.8811957305284679</c:v>
                </c:pt>
                <c:pt idx="24">
                  <c:v>-8.088743268856291</c:v>
                </c:pt>
                <c:pt idx="25">
                  <c:v>-11.824739074677403</c:v>
                </c:pt>
                <c:pt idx="26">
                  <c:v>87.047428269928076</c:v>
                </c:pt>
                <c:pt idx="27">
                  <c:v>-5.7445984366912342</c:v>
                </c:pt>
                <c:pt idx="28">
                  <c:v>-23.123271283166225</c:v>
                </c:pt>
                <c:pt idx="29">
                  <c:v>-30.887161366736237</c:v>
                </c:pt>
                <c:pt idx="30">
                  <c:v>21.644916665955527</c:v>
                </c:pt>
                <c:pt idx="31">
                  <c:v>-1.5632610140647145</c:v>
                </c:pt>
                <c:pt idx="32">
                  <c:v>48.766304904108239</c:v>
                </c:pt>
                <c:pt idx="33">
                  <c:v>4.3470466625033808</c:v>
                </c:pt>
                <c:pt idx="34">
                  <c:v>5.503243221026942</c:v>
                </c:pt>
                <c:pt idx="35">
                  <c:v>-4.0477975309896195</c:v>
                </c:pt>
                <c:pt idx="36">
                  <c:v>-22.585802975519577</c:v>
                </c:pt>
                <c:pt idx="37">
                  <c:v>8.4057185124025864</c:v>
                </c:pt>
                <c:pt idx="38">
                  <c:v>-22.11437390631243</c:v>
                </c:pt>
                <c:pt idx="39">
                  <c:v>-16.240440727011283</c:v>
                </c:pt>
                <c:pt idx="40">
                  <c:v>42.043786044896663</c:v>
                </c:pt>
                <c:pt idx="41">
                  <c:v>0.70597857874830083</c:v>
                </c:pt>
                <c:pt idx="42">
                  <c:v>14.352447250430586</c:v>
                </c:pt>
                <c:pt idx="43">
                  <c:v>-26.400455172587122</c:v>
                </c:pt>
                <c:pt idx="44">
                  <c:v>-17.144539203021967</c:v>
                </c:pt>
                <c:pt idx="45">
                  <c:v>-23.286134671869661</c:v>
                </c:pt>
                <c:pt idx="46">
                  <c:v>17.418138665416379</c:v>
                </c:pt>
                <c:pt idx="47">
                  <c:v>-29.860982473862144</c:v>
                </c:pt>
                <c:pt idx="48">
                  <c:v>-10.383970819783947</c:v>
                </c:pt>
                <c:pt idx="49">
                  <c:v>-8.901494869975469</c:v>
                </c:pt>
                <c:pt idx="50">
                  <c:v>-0.32435230684895799</c:v>
                </c:pt>
                <c:pt idx="51">
                  <c:v>-21.623846310089473</c:v>
                </c:pt>
                <c:pt idx="52">
                  <c:v>-9.4137961811446704</c:v>
                </c:pt>
                <c:pt idx="53">
                  <c:v>35.693559271388551</c:v>
                </c:pt>
                <c:pt idx="54">
                  <c:v>24.878280467163179</c:v>
                </c:pt>
                <c:pt idx="55">
                  <c:v>-23.703237138634208</c:v>
                </c:pt>
                <c:pt idx="56">
                  <c:v>-4.9238724896719823</c:v>
                </c:pt>
                <c:pt idx="57">
                  <c:v>-5.1145260049585559</c:v>
                </c:pt>
                <c:pt idx="58">
                  <c:v>43.070867696386173</c:v>
                </c:pt>
                <c:pt idx="59">
                  <c:v>-8.4204839236042766</c:v>
                </c:pt>
                <c:pt idx="60">
                  <c:v>-25.135768674476047</c:v>
                </c:pt>
                <c:pt idx="61">
                  <c:v>7.0013190351115711</c:v>
                </c:pt>
                <c:pt idx="62">
                  <c:v>-23.266808946344035</c:v>
                </c:pt>
                <c:pt idx="63">
                  <c:v>-9.3763788322574282</c:v>
                </c:pt>
                <c:pt idx="64">
                  <c:v>-8.7948026277845486</c:v>
                </c:pt>
                <c:pt idx="65">
                  <c:v>-11.742086370370743</c:v>
                </c:pt>
                <c:pt idx="66">
                  <c:v>-23.646332695128571</c:v>
                </c:pt>
                <c:pt idx="67">
                  <c:v>-30.059938043756063</c:v>
                </c:pt>
                <c:pt idx="68">
                  <c:v>7.558536974847101</c:v>
                </c:pt>
                <c:pt idx="69">
                  <c:v>2.5244184792110786</c:v>
                </c:pt>
                <c:pt idx="70">
                  <c:v>-9.6541398598681454</c:v>
                </c:pt>
                <c:pt idx="71">
                  <c:v>-12.196047989968552</c:v>
                </c:pt>
                <c:pt idx="72">
                  <c:v>88.239281362081954</c:v>
                </c:pt>
                <c:pt idx="73">
                  <c:v>-15.190945960981104</c:v>
                </c:pt>
                <c:pt idx="74">
                  <c:v>-20.388703810877288</c:v>
                </c:pt>
                <c:pt idx="75">
                  <c:v>-13.857795516460556</c:v>
                </c:pt>
                <c:pt idx="76">
                  <c:v>-24.718140142472414</c:v>
                </c:pt>
                <c:pt idx="77">
                  <c:v>-19.516486806468698</c:v>
                </c:pt>
                <c:pt idx="78">
                  <c:v>-14.908063885013885</c:v>
                </c:pt>
                <c:pt idx="79">
                  <c:v>12.758078874165189</c:v>
                </c:pt>
                <c:pt idx="80">
                  <c:v>-3.8830036252975724</c:v>
                </c:pt>
                <c:pt idx="81">
                  <c:v>-5.4342114325925657</c:v>
                </c:pt>
                <c:pt idx="82">
                  <c:v>6.0426452875462751</c:v>
                </c:pt>
                <c:pt idx="83">
                  <c:v>-13.218744960131659</c:v>
                </c:pt>
                <c:pt idx="84">
                  <c:v>91.024151018375534</c:v>
                </c:pt>
                <c:pt idx="85">
                  <c:v>18.177132825040268</c:v>
                </c:pt>
                <c:pt idx="86">
                  <c:v>3.8753708702306255</c:v>
                </c:pt>
                <c:pt idx="87">
                  <c:v>20.557113883179319</c:v>
                </c:pt>
                <c:pt idx="88">
                  <c:v>-21.126713955862719</c:v>
                </c:pt>
                <c:pt idx="89">
                  <c:v>-15.66932963452431</c:v>
                </c:pt>
                <c:pt idx="90">
                  <c:v>-15.786923304754886</c:v>
                </c:pt>
                <c:pt idx="91">
                  <c:v>238.04929355722649</c:v>
                </c:pt>
                <c:pt idx="92">
                  <c:v>-25.901384931614373</c:v>
                </c:pt>
                <c:pt idx="93">
                  <c:v>133.42226574800867</c:v>
                </c:pt>
                <c:pt idx="94">
                  <c:v>-6.4773049663267592</c:v>
                </c:pt>
                <c:pt idx="95">
                  <c:v>11.372389936199351</c:v>
                </c:pt>
                <c:pt idx="96">
                  <c:v>-10.675258382985085</c:v>
                </c:pt>
                <c:pt idx="97">
                  <c:v>11.303979062195673</c:v>
                </c:pt>
                <c:pt idx="98">
                  <c:v>-11.311341643008927</c:v>
                </c:pt>
                <c:pt idx="99">
                  <c:v>48.311407706320594</c:v>
                </c:pt>
                <c:pt idx="100">
                  <c:v>-19.824661342778562</c:v>
                </c:pt>
                <c:pt idx="101">
                  <c:v>46.386632871747828</c:v>
                </c:pt>
                <c:pt idx="102">
                  <c:v>169.41582386700929</c:v>
                </c:pt>
                <c:pt idx="103">
                  <c:v>-13.980029242345363</c:v>
                </c:pt>
                <c:pt idx="104">
                  <c:v>-35.164338664944196</c:v>
                </c:pt>
                <c:pt idx="105">
                  <c:v>-8.1131920002113578</c:v>
                </c:pt>
                <c:pt idx="106">
                  <c:v>121.0224837246457</c:v>
                </c:pt>
                <c:pt idx="107">
                  <c:v>4.1336654917844555</c:v>
                </c:pt>
                <c:pt idx="108">
                  <c:v>5.2644016864852432</c:v>
                </c:pt>
                <c:pt idx="109">
                  <c:v>-7.8777515870956663</c:v>
                </c:pt>
                <c:pt idx="110">
                  <c:v>54.447160077194042</c:v>
                </c:pt>
                <c:pt idx="111">
                  <c:v>-6.7462373247769776</c:v>
                </c:pt>
                <c:pt idx="112">
                  <c:v>-20.953460361354935</c:v>
                </c:pt>
                <c:pt idx="113">
                  <c:v>-8.982223542620055</c:v>
                </c:pt>
                <c:pt idx="114">
                  <c:v>35.485950645369812</c:v>
                </c:pt>
                <c:pt idx="115">
                  <c:v>6.7466663569528169</c:v>
                </c:pt>
                <c:pt idx="116">
                  <c:v>-11.377757239918669</c:v>
                </c:pt>
                <c:pt idx="117">
                  <c:v>-8.640276427027981</c:v>
                </c:pt>
                <c:pt idx="118">
                  <c:v>42.513820894087132</c:v>
                </c:pt>
                <c:pt idx="119">
                  <c:v>4.3196754518077469</c:v>
                </c:pt>
                <c:pt idx="120">
                  <c:v>-1.5891889607383192</c:v>
                </c:pt>
                <c:pt idx="121">
                  <c:v>-4.8788232026101852</c:v>
                </c:pt>
                <c:pt idx="122">
                  <c:v>-13.209147490129075</c:v>
                </c:pt>
                <c:pt idx="123">
                  <c:v>-35.101574532898205</c:v>
                </c:pt>
                <c:pt idx="124">
                  <c:v>2.7664812124817644</c:v>
                </c:pt>
                <c:pt idx="125">
                  <c:v>42.632168996053259</c:v>
                </c:pt>
                <c:pt idx="126">
                  <c:v>3.3320320454766392</c:v>
                </c:pt>
                <c:pt idx="127">
                  <c:v>57.189951385790465</c:v>
                </c:pt>
                <c:pt idx="128">
                  <c:v>-2.6368694537760646</c:v>
                </c:pt>
                <c:pt idx="129">
                  <c:v>13.195965496120328</c:v>
                </c:pt>
                <c:pt idx="130">
                  <c:v>-3.28880941682743</c:v>
                </c:pt>
                <c:pt idx="131">
                  <c:v>64.408319942654856</c:v>
                </c:pt>
                <c:pt idx="132">
                  <c:v>-2.8360706240969904</c:v>
                </c:pt>
                <c:pt idx="133">
                  <c:v>25.826138472928992</c:v>
                </c:pt>
                <c:pt idx="134">
                  <c:v>-16.693324747070196</c:v>
                </c:pt>
                <c:pt idx="135">
                  <c:v>8.4725003774148604</c:v>
                </c:pt>
                <c:pt idx="136">
                  <c:v>39.694704193113921</c:v>
                </c:pt>
                <c:pt idx="137">
                  <c:v>-5.1765531594540146</c:v>
                </c:pt>
                <c:pt idx="138">
                  <c:v>2.7747588006938937</c:v>
                </c:pt>
                <c:pt idx="139">
                  <c:v>226.19477157002396</c:v>
                </c:pt>
                <c:pt idx="140">
                  <c:v>31.670774227018878</c:v>
                </c:pt>
                <c:pt idx="141">
                  <c:v>16.457095890278836</c:v>
                </c:pt>
                <c:pt idx="142">
                  <c:v>-6.9740247918512637</c:v>
                </c:pt>
                <c:pt idx="143">
                  <c:v>58.931726314750868</c:v>
                </c:pt>
                <c:pt idx="144">
                  <c:v>9.2813398256823874</c:v>
                </c:pt>
                <c:pt idx="145">
                  <c:v>-9.0672039214674527</c:v>
                </c:pt>
                <c:pt idx="146">
                  <c:v>147.60769493903456</c:v>
                </c:pt>
                <c:pt idx="147">
                  <c:v>18.45263469038478</c:v>
                </c:pt>
                <c:pt idx="148">
                  <c:v>-16.728513634088969</c:v>
                </c:pt>
                <c:pt idx="149">
                  <c:v>3.2825379486861586</c:v>
                </c:pt>
                <c:pt idx="150">
                  <c:v>217.84298381221646</c:v>
                </c:pt>
                <c:pt idx="151">
                  <c:v>-7.2269668644091425</c:v>
                </c:pt>
                <c:pt idx="152">
                  <c:v>83.655742100006648</c:v>
                </c:pt>
                <c:pt idx="153">
                  <c:v>0.8014068302037245</c:v>
                </c:pt>
                <c:pt idx="154">
                  <c:v>44.143940660846795</c:v>
                </c:pt>
                <c:pt idx="155">
                  <c:v>80.884531786242789</c:v>
                </c:pt>
                <c:pt idx="156">
                  <c:v>13.561064371574524</c:v>
                </c:pt>
                <c:pt idx="157">
                  <c:v>-16.993995219520428</c:v>
                </c:pt>
                <c:pt idx="158">
                  <c:v>94.552927967518286</c:v>
                </c:pt>
                <c:pt idx="159">
                  <c:v>-16.993286209511556</c:v>
                </c:pt>
                <c:pt idx="160">
                  <c:v>61.149130063665126</c:v>
                </c:pt>
                <c:pt idx="161">
                  <c:v>46.607062229607067</c:v>
                </c:pt>
                <c:pt idx="162">
                  <c:v>-7.6517737552099376</c:v>
                </c:pt>
                <c:pt idx="163">
                  <c:v>-8.7716142543877993</c:v>
                </c:pt>
                <c:pt idx="164">
                  <c:v>-0.81398322490962549</c:v>
                </c:pt>
                <c:pt idx="165">
                  <c:v>-10.553553432807529</c:v>
                </c:pt>
                <c:pt idx="166">
                  <c:v>103.11760239122989</c:v>
                </c:pt>
                <c:pt idx="167">
                  <c:v>13.825667927837415</c:v>
                </c:pt>
                <c:pt idx="168">
                  <c:v>0.70449065411106915</c:v>
                </c:pt>
                <c:pt idx="169">
                  <c:v>2.1123649084667377</c:v>
                </c:pt>
                <c:pt idx="170">
                  <c:v>-5.5567603494200881</c:v>
                </c:pt>
                <c:pt idx="171">
                  <c:v>37.920061273402084</c:v>
                </c:pt>
                <c:pt idx="172">
                  <c:v>-21.213237442306735</c:v>
                </c:pt>
                <c:pt idx="173">
                  <c:v>-11.785507797227886</c:v>
                </c:pt>
                <c:pt idx="174">
                  <c:v>-15.98189514588767</c:v>
                </c:pt>
                <c:pt idx="175">
                  <c:v>-6.5557042508910932</c:v>
                </c:pt>
                <c:pt idx="176">
                  <c:v>19.515985212611199</c:v>
                </c:pt>
                <c:pt idx="177">
                  <c:v>162.71465546701975</c:v>
                </c:pt>
                <c:pt idx="178">
                  <c:v>1.8155853364664161</c:v>
                </c:pt>
                <c:pt idx="179">
                  <c:v>6.1213244407046554</c:v>
                </c:pt>
                <c:pt idx="180">
                  <c:v>51.997653962929157</c:v>
                </c:pt>
                <c:pt idx="181">
                  <c:v>26.67568878621725</c:v>
                </c:pt>
                <c:pt idx="182">
                  <c:v>40.913858077738986</c:v>
                </c:pt>
                <c:pt idx="183">
                  <c:v>10.602217464388604</c:v>
                </c:pt>
                <c:pt idx="184">
                  <c:v>16.981335767391073</c:v>
                </c:pt>
                <c:pt idx="185">
                  <c:v>19.171154651349205</c:v>
                </c:pt>
                <c:pt idx="186">
                  <c:v>-14.930343030178548</c:v>
                </c:pt>
                <c:pt idx="187">
                  <c:v>21.674911039800669</c:v>
                </c:pt>
                <c:pt idx="188">
                  <c:v>8.0985731507141949</c:v>
                </c:pt>
                <c:pt idx="189">
                  <c:v>135.75360163709129</c:v>
                </c:pt>
                <c:pt idx="190">
                  <c:v>10.114681203188923</c:v>
                </c:pt>
                <c:pt idx="191">
                  <c:v>13.142306926063313</c:v>
                </c:pt>
                <c:pt idx="192">
                  <c:v>22.385328729466107</c:v>
                </c:pt>
                <c:pt idx="193">
                  <c:v>15.691881992577336</c:v>
                </c:pt>
                <c:pt idx="194">
                  <c:v>96.439324511415748</c:v>
                </c:pt>
                <c:pt idx="195">
                  <c:v>7.5450028214662535</c:v>
                </c:pt>
                <c:pt idx="196">
                  <c:v>83.712561494916159</c:v>
                </c:pt>
                <c:pt idx="197">
                  <c:v>20.346328561342276</c:v>
                </c:pt>
                <c:pt idx="198">
                  <c:v>232.53921962885937</c:v>
                </c:pt>
                <c:pt idx="199">
                  <c:v>9.9537974215345386</c:v>
                </c:pt>
                <c:pt idx="200">
                  <c:v>-28.541309081963561</c:v>
                </c:pt>
                <c:pt idx="201">
                  <c:v>-16.518127391153214</c:v>
                </c:pt>
                <c:pt idx="202">
                  <c:v>-21.608556303495469</c:v>
                </c:pt>
                <c:pt idx="203">
                  <c:v>-14.530609495155261</c:v>
                </c:pt>
                <c:pt idx="204">
                  <c:v>-12.406155268385049</c:v>
                </c:pt>
                <c:pt idx="205">
                  <c:v>-31.902677142548299</c:v>
                </c:pt>
                <c:pt idx="206">
                  <c:v>-21.368223898214275</c:v>
                </c:pt>
                <c:pt idx="207">
                  <c:v>-32.436049791761938</c:v>
                </c:pt>
                <c:pt idx="208">
                  <c:v>-22.266010915740985</c:v>
                </c:pt>
                <c:pt idx="209">
                  <c:v>-33.716098652220644</c:v>
                </c:pt>
                <c:pt idx="210">
                  <c:v>-23.9462753166139</c:v>
                </c:pt>
                <c:pt idx="211">
                  <c:v>-29.422003778470383</c:v>
                </c:pt>
                <c:pt idx="212">
                  <c:v>-19.911207756617237</c:v>
                </c:pt>
                <c:pt idx="213">
                  <c:v>-29.990769716330618</c:v>
                </c:pt>
                <c:pt idx="214">
                  <c:v>-19.175511212396287</c:v>
                </c:pt>
                <c:pt idx="215">
                  <c:v>-34.228368581810294</c:v>
                </c:pt>
                <c:pt idx="216">
                  <c:v>-21.554796973453573</c:v>
                </c:pt>
                <c:pt idx="217">
                  <c:v>-19.053541473727464</c:v>
                </c:pt>
                <c:pt idx="218">
                  <c:v>-15.526162437791722</c:v>
                </c:pt>
                <c:pt idx="219">
                  <c:v>-33.373340334084375</c:v>
                </c:pt>
                <c:pt idx="220">
                  <c:v>-25.262877875242289</c:v>
                </c:pt>
                <c:pt idx="221">
                  <c:v>-12.376087474641039</c:v>
                </c:pt>
                <c:pt idx="222">
                  <c:v>-21.036414900795464</c:v>
                </c:pt>
                <c:pt idx="223">
                  <c:v>-25.536702703562227</c:v>
                </c:pt>
                <c:pt idx="224">
                  <c:v>-16.473230020544264</c:v>
                </c:pt>
                <c:pt idx="225">
                  <c:v>-23.369511330438542</c:v>
                </c:pt>
                <c:pt idx="226">
                  <c:v>-25.447692911527049</c:v>
                </c:pt>
                <c:pt idx="227">
                  <c:v>-26.93014736053977</c:v>
                </c:pt>
                <c:pt idx="228">
                  <c:v>-17.07415299410598</c:v>
                </c:pt>
                <c:pt idx="229">
                  <c:v>-13.04745654268233</c:v>
                </c:pt>
                <c:pt idx="230">
                  <c:v>-15.147152801875595</c:v>
                </c:pt>
                <c:pt idx="231">
                  <c:v>49.454952995125957</c:v>
                </c:pt>
                <c:pt idx="232">
                  <c:v>-11.846817930593801</c:v>
                </c:pt>
                <c:pt idx="233">
                  <c:v>-3.319174495380345</c:v>
                </c:pt>
                <c:pt idx="234">
                  <c:v>-22.388743882539565</c:v>
                </c:pt>
                <c:pt idx="235">
                  <c:v>-19.493399781885053</c:v>
                </c:pt>
                <c:pt idx="236">
                  <c:v>-28.127579464989054</c:v>
                </c:pt>
                <c:pt idx="237">
                  <c:v>-9.6973298802094554</c:v>
                </c:pt>
                <c:pt idx="238">
                  <c:v>-20.142098755266915</c:v>
                </c:pt>
                <c:pt idx="239">
                  <c:v>-9.6987172778600659</c:v>
                </c:pt>
                <c:pt idx="240">
                  <c:v>-8.1566898402877506</c:v>
                </c:pt>
                <c:pt idx="241">
                  <c:v>-27.376680722986247</c:v>
                </c:pt>
                <c:pt idx="242">
                  <c:v>-13.43784722559846</c:v>
                </c:pt>
                <c:pt idx="243">
                  <c:v>-22.133545484593277</c:v>
                </c:pt>
                <c:pt idx="244">
                  <c:v>-15.305002892167472</c:v>
                </c:pt>
                <c:pt idx="245">
                  <c:v>-21.949295838085618</c:v>
                </c:pt>
                <c:pt idx="246">
                  <c:v>-0.31585976447345843</c:v>
                </c:pt>
                <c:pt idx="247">
                  <c:v>-21.629577203797997</c:v>
                </c:pt>
                <c:pt idx="248">
                  <c:v>-23.103164794172656</c:v>
                </c:pt>
                <c:pt idx="249">
                  <c:v>-24.48402542308056</c:v>
                </c:pt>
                <c:pt idx="250">
                  <c:v>-25.663485147915921</c:v>
                </c:pt>
                <c:pt idx="251">
                  <c:v>-15.038336698140917</c:v>
                </c:pt>
                <c:pt idx="252">
                  <c:v>-6.9204899109117068</c:v>
                </c:pt>
                <c:pt idx="253">
                  <c:v>-18.974499010055375</c:v>
                </c:pt>
                <c:pt idx="254">
                  <c:v>-12.809716260934696</c:v>
                </c:pt>
                <c:pt idx="255">
                  <c:v>68.297568659779756</c:v>
                </c:pt>
                <c:pt idx="256">
                  <c:v>2.431060453933636</c:v>
                </c:pt>
                <c:pt idx="257">
                  <c:v>-19.444294469866414</c:v>
                </c:pt>
                <c:pt idx="258">
                  <c:v>-24.354928655240684</c:v>
                </c:pt>
                <c:pt idx="259">
                  <c:v>-2.4156722938457893</c:v>
                </c:pt>
                <c:pt idx="260">
                  <c:v>-16.260656406939379</c:v>
                </c:pt>
                <c:pt idx="261">
                  <c:v>-16.92078237874501</c:v>
                </c:pt>
                <c:pt idx="262">
                  <c:v>-10.893710578283102</c:v>
                </c:pt>
                <c:pt idx="263">
                  <c:v>-10.085404953795393</c:v>
                </c:pt>
                <c:pt idx="264">
                  <c:v>17.107190431384634</c:v>
                </c:pt>
                <c:pt idx="265">
                  <c:v>-10.784674386483356</c:v>
                </c:pt>
                <c:pt idx="266">
                  <c:v>2.3198915982476294</c:v>
                </c:pt>
                <c:pt idx="267">
                  <c:v>50.029171647253435</c:v>
                </c:pt>
                <c:pt idx="268">
                  <c:v>-13.853042420576024</c:v>
                </c:pt>
                <c:pt idx="269">
                  <c:v>13.852675154469512</c:v>
                </c:pt>
                <c:pt idx="270">
                  <c:v>-22.484026417913377</c:v>
                </c:pt>
                <c:pt idx="271">
                  <c:v>-1.9607863215338757</c:v>
                </c:pt>
                <c:pt idx="272">
                  <c:v>24.045983359502408</c:v>
                </c:pt>
                <c:pt idx="273">
                  <c:v>-21.648406996098856</c:v>
                </c:pt>
                <c:pt idx="274">
                  <c:v>-21.505362272536772</c:v>
                </c:pt>
                <c:pt idx="275">
                  <c:v>-4.2769087987891226</c:v>
                </c:pt>
                <c:pt idx="276">
                  <c:v>-5.156069771445809</c:v>
                </c:pt>
                <c:pt idx="277">
                  <c:v>-7.6126649539729012</c:v>
                </c:pt>
                <c:pt idx="278">
                  <c:v>-0.95549996769204526</c:v>
                </c:pt>
                <c:pt idx="279">
                  <c:v>-2.3351955406300249</c:v>
                </c:pt>
                <c:pt idx="280">
                  <c:v>3.0344475759591631</c:v>
                </c:pt>
                <c:pt idx="281">
                  <c:v>-22.326883510513351</c:v>
                </c:pt>
                <c:pt idx="282">
                  <c:v>-15.252996047414058</c:v>
                </c:pt>
                <c:pt idx="283">
                  <c:v>-14.122083495788015</c:v>
                </c:pt>
                <c:pt idx="284">
                  <c:v>-1.6078131239706437</c:v>
                </c:pt>
                <c:pt idx="285">
                  <c:v>-18.413901914062343</c:v>
                </c:pt>
                <c:pt idx="286">
                  <c:v>3.0421256917456336</c:v>
                </c:pt>
                <c:pt idx="287">
                  <c:v>9.6202676206549409</c:v>
                </c:pt>
                <c:pt idx="288">
                  <c:v>36.577489977298313</c:v>
                </c:pt>
                <c:pt idx="289">
                  <c:v>-22.488280151247899</c:v>
                </c:pt>
                <c:pt idx="290">
                  <c:v>2.5139192678448889</c:v>
                </c:pt>
                <c:pt idx="291">
                  <c:v>9.1384496274296687</c:v>
                </c:pt>
                <c:pt idx="292">
                  <c:v>2.6471442750897469</c:v>
                </c:pt>
                <c:pt idx="293">
                  <c:v>-12.800714505749117</c:v>
                </c:pt>
                <c:pt idx="294">
                  <c:v>15.73219233025416</c:v>
                </c:pt>
                <c:pt idx="295">
                  <c:v>-17.027984511683147</c:v>
                </c:pt>
                <c:pt idx="296">
                  <c:v>-28.043412096184106</c:v>
                </c:pt>
                <c:pt idx="297">
                  <c:v>-25.210961339277631</c:v>
                </c:pt>
                <c:pt idx="298">
                  <c:v>-3.3641950738174415</c:v>
                </c:pt>
                <c:pt idx="299">
                  <c:v>10.637229066292413</c:v>
                </c:pt>
                <c:pt idx="300">
                  <c:v>-8.1650965249555885</c:v>
                </c:pt>
                <c:pt idx="301">
                  <c:v>-10.426240580727754</c:v>
                </c:pt>
                <c:pt idx="302">
                  <c:v>-10.949172878123861</c:v>
                </c:pt>
                <c:pt idx="303">
                  <c:v>37.32812445670293</c:v>
                </c:pt>
                <c:pt idx="304">
                  <c:v>-7.6618909070766108</c:v>
                </c:pt>
                <c:pt idx="305">
                  <c:v>-16.90540419627564</c:v>
                </c:pt>
                <c:pt idx="306">
                  <c:v>7.4988486768510372</c:v>
                </c:pt>
                <c:pt idx="307">
                  <c:v>-17.538780396757389</c:v>
                </c:pt>
                <c:pt idx="308">
                  <c:v>3.5149388972706777</c:v>
                </c:pt>
                <c:pt idx="309">
                  <c:v>1.9293207498260578</c:v>
                </c:pt>
                <c:pt idx="310">
                  <c:v>12.136139649194636</c:v>
                </c:pt>
                <c:pt idx="311">
                  <c:v>-20.844479658414087</c:v>
                </c:pt>
                <c:pt idx="312">
                  <c:v>-9.8763753765778475</c:v>
                </c:pt>
                <c:pt idx="313">
                  <c:v>-18.462006338573129</c:v>
                </c:pt>
                <c:pt idx="314">
                  <c:v>-12.83945840147412</c:v>
                </c:pt>
                <c:pt idx="315">
                  <c:v>-6.7020291042788731</c:v>
                </c:pt>
                <c:pt idx="316">
                  <c:v>-8.4339967997933947</c:v>
                </c:pt>
                <c:pt idx="317">
                  <c:v>-12.069391838557314</c:v>
                </c:pt>
                <c:pt idx="318">
                  <c:v>2.7571896458552541</c:v>
                </c:pt>
                <c:pt idx="319">
                  <c:v>-5.8980635993994666</c:v>
                </c:pt>
                <c:pt idx="320">
                  <c:v>-1.589179911107403</c:v>
                </c:pt>
                <c:pt idx="321">
                  <c:v>-1.2827521089020002</c:v>
                </c:pt>
                <c:pt idx="322">
                  <c:v>-3.1870575702499799</c:v>
                </c:pt>
                <c:pt idx="323">
                  <c:v>-19.273275090902722</c:v>
                </c:pt>
                <c:pt idx="324">
                  <c:v>1.9157782854742358</c:v>
                </c:pt>
                <c:pt idx="325">
                  <c:v>-8.2884910557920861</c:v>
                </c:pt>
                <c:pt idx="326">
                  <c:v>-15.836618692797231</c:v>
                </c:pt>
                <c:pt idx="327">
                  <c:v>-33.012636291603407</c:v>
                </c:pt>
                <c:pt idx="328">
                  <c:v>-14.18391396944682</c:v>
                </c:pt>
                <c:pt idx="329">
                  <c:v>-31.427681965578309</c:v>
                </c:pt>
                <c:pt idx="330">
                  <c:v>-31.821061015843938</c:v>
                </c:pt>
                <c:pt idx="331">
                  <c:v>-17.526604308477502</c:v>
                </c:pt>
                <c:pt idx="332">
                  <c:v>5.3524472504305862</c:v>
                </c:pt>
                <c:pt idx="333">
                  <c:v>-22.595040815233812</c:v>
                </c:pt>
                <c:pt idx="334">
                  <c:v>-12.447479680877777</c:v>
                </c:pt>
                <c:pt idx="335">
                  <c:v>-26.465045229430139</c:v>
                </c:pt>
                <c:pt idx="336">
                  <c:v>-32.215713670081371</c:v>
                </c:pt>
                <c:pt idx="337">
                  <c:v>-26.562295370301129</c:v>
                </c:pt>
                <c:pt idx="338">
                  <c:v>-19.770477901111789</c:v>
                </c:pt>
                <c:pt idx="339">
                  <c:v>-17.242393038419848</c:v>
                </c:pt>
                <c:pt idx="340">
                  <c:v>-19.409985935470388</c:v>
                </c:pt>
                <c:pt idx="341">
                  <c:v>-4.0121144527691701</c:v>
                </c:pt>
                <c:pt idx="342">
                  <c:v>-20.875776700094207</c:v>
                </c:pt>
                <c:pt idx="343">
                  <c:v>-23.550009474784485</c:v>
                </c:pt>
                <c:pt idx="344">
                  <c:v>-3.771550899000232</c:v>
                </c:pt>
                <c:pt idx="345">
                  <c:v>-11.41335195037688</c:v>
                </c:pt>
                <c:pt idx="346">
                  <c:v>-11.459309197079502</c:v>
                </c:pt>
                <c:pt idx="347">
                  <c:v>-10.356379892227523</c:v>
                </c:pt>
                <c:pt idx="348">
                  <c:v>-13.974938212640922</c:v>
                </c:pt>
                <c:pt idx="349">
                  <c:v>-1.1402102858493208</c:v>
                </c:pt>
                <c:pt idx="350">
                  <c:v>-6.2762335087720302</c:v>
                </c:pt>
                <c:pt idx="351">
                  <c:v>-3.7584170231094705</c:v>
                </c:pt>
                <c:pt idx="352">
                  <c:v>-28.009529418871139</c:v>
                </c:pt>
                <c:pt idx="353">
                  <c:v>-10.379715888659707</c:v>
                </c:pt>
                <c:pt idx="354">
                  <c:v>-35.158081848902846</c:v>
                </c:pt>
                <c:pt idx="355">
                  <c:v>-10.498161123148936</c:v>
                </c:pt>
                <c:pt idx="356">
                  <c:v>-11.561560351379399</c:v>
                </c:pt>
                <c:pt idx="357">
                  <c:v>2.9663540259930734</c:v>
                </c:pt>
                <c:pt idx="358">
                  <c:v>36.903782965045124</c:v>
                </c:pt>
                <c:pt idx="359">
                  <c:v>15.525426836884762</c:v>
                </c:pt>
                <c:pt idx="360">
                  <c:v>-15.386036386773494</c:v>
                </c:pt>
                <c:pt idx="361">
                  <c:v>13.445055628191811</c:v>
                </c:pt>
                <c:pt idx="362">
                  <c:v>-8.6745458251209051</c:v>
                </c:pt>
                <c:pt idx="363">
                  <c:v>-14.749791020842679</c:v>
                </c:pt>
                <c:pt idx="364">
                  <c:v>-9.7493841678090014</c:v>
                </c:pt>
                <c:pt idx="365">
                  <c:v>-3.8898795727080646</c:v>
                </c:pt>
                <c:pt idx="366">
                  <c:v>-7.3422590762178714</c:v>
                </c:pt>
                <c:pt idx="367">
                  <c:v>-11.016308205064057</c:v>
                </c:pt>
                <c:pt idx="368">
                  <c:v>-13.113668043120214</c:v>
                </c:pt>
                <c:pt idx="369">
                  <c:v>-9.9144384176090909</c:v>
                </c:pt>
                <c:pt idx="370">
                  <c:v>18.476519670329704</c:v>
                </c:pt>
                <c:pt idx="371">
                  <c:v>-3.6611346443798674</c:v>
                </c:pt>
                <c:pt idx="372">
                  <c:v>41.606083675739491</c:v>
                </c:pt>
                <c:pt idx="373">
                  <c:v>-7.4028953097744932</c:v>
                </c:pt>
                <c:pt idx="374">
                  <c:v>124.67403983931749</c:v>
                </c:pt>
                <c:pt idx="375">
                  <c:v>21.630691663008538</c:v>
                </c:pt>
                <c:pt idx="376">
                  <c:v>-2.3538293632610277</c:v>
                </c:pt>
                <c:pt idx="377">
                  <c:v>120.52411660769057</c:v>
                </c:pt>
                <c:pt idx="378">
                  <c:v>-7.3326330517525946</c:v>
                </c:pt>
                <c:pt idx="379">
                  <c:v>-3.8789865700385029</c:v>
                </c:pt>
                <c:pt idx="380">
                  <c:v>11.539724663657031</c:v>
                </c:pt>
                <c:pt idx="381">
                  <c:v>-5.7309043631926393</c:v>
                </c:pt>
                <c:pt idx="382">
                  <c:v>1.6257343310558383</c:v>
                </c:pt>
                <c:pt idx="383">
                  <c:v>22.257251085729507</c:v>
                </c:pt>
                <c:pt idx="384">
                  <c:v>12.905331630149725</c:v>
                </c:pt>
                <c:pt idx="385">
                  <c:v>0.40296999695026248</c:v>
                </c:pt>
                <c:pt idx="386">
                  <c:v>-2.9753415888999015</c:v>
                </c:pt>
                <c:pt idx="387">
                  <c:v>-7.2879918353947595</c:v>
                </c:pt>
                <c:pt idx="388">
                  <c:v>70.345226103663094</c:v>
                </c:pt>
                <c:pt idx="389">
                  <c:v>10.885352749686032</c:v>
                </c:pt>
                <c:pt idx="390">
                  <c:v>8.243608965061572</c:v>
                </c:pt>
                <c:pt idx="391">
                  <c:v>-20.444331187363947</c:v>
                </c:pt>
                <c:pt idx="392">
                  <c:v>10.531642452639025</c:v>
                </c:pt>
                <c:pt idx="393">
                  <c:v>5.5576011449169016E-2</c:v>
                </c:pt>
                <c:pt idx="394">
                  <c:v>-10.460270518764762</c:v>
                </c:pt>
                <c:pt idx="395">
                  <c:v>-10.631996893250342</c:v>
                </c:pt>
                <c:pt idx="396">
                  <c:v>4.5096219497475616</c:v>
                </c:pt>
                <c:pt idx="397">
                  <c:v>188.06389116865034</c:v>
                </c:pt>
                <c:pt idx="398">
                  <c:v>-29.401911884656553</c:v>
                </c:pt>
                <c:pt idx="399">
                  <c:v>-18.580566693044435</c:v>
                </c:pt>
                <c:pt idx="400">
                  <c:v>-24.754779115450358</c:v>
                </c:pt>
                <c:pt idx="401">
                  <c:v>-19.660677922964677</c:v>
                </c:pt>
                <c:pt idx="402">
                  <c:v>-26.291276061955486</c:v>
                </c:pt>
                <c:pt idx="403">
                  <c:v>-2.6732034784111098</c:v>
                </c:pt>
                <c:pt idx="404">
                  <c:v>-11.253880255995524</c:v>
                </c:pt>
                <c:pt idx="405">
                  <c:v>8.2976333157458555</c:v>
                </c:pt>
                <c:pt idx="406">
                  <c:v>4.0900404596513313</c:v>
                </c:pt>
                <c:pt idx="407">
                  <c:v>-6.0029888301803744</c:v>
                </c:pt>
                <c:pt idx="408">
                  <c:v>-3.9979534363508975</c:v>
                </c:pt>
                <c:pt idx="409">
                  <c:v>15.251280478597055</c:v>
                </c:pt>
                <c:pt idx="410">
                  <c:v>20.497170913989699</c:v>
                </c:pt>
                <c:pt idx="411">
                  <c:v>40.344007350863201</c:v>
                </c:pt>
                <c:pt idx="412">
                  <c:v>-38.144267885382888</c:v>
                </c:pt>
                <c:pt idx="413">
                  <c:v>-33.989364444178854</c:v>
                </c:pt>
                <c:pt idx="414">
                  <c:v>-16.919477394182785</c:v>
                </c:pt>
                <c:pt idx="415">
                  <c:v>-34.702810634314204</c:v>
                </c:pt>
                <c:pt idx="416">
                  <c:v>-38.869101425414144</c:v>
                </c:pt>
                <c:pt idx="417">
                  <c:v>-32.056000643896049</c:v>
                </c:pt>
                <c:pt idx="418">
                  <c:v>-30.873957880654686</c:v>
                </c:pt>
                <c:pt idx="419">
                  <c:v>-28.722785147634845</c:v>
                </c:pt>
                <c:pt idx="420">
                  <c:v>-28.126105077028619</c:v>
                </c:pt>
                <c:pt idx="421">
                  <c:v>-21.943800885440346</c:v>
                </c:pt>
                <c:pt idx="422">
                  <c:v>-17.048186212757233</c:v>
                </c:pt>
                <c:pt idx="423">
                  <c:v>-35.333861073408272</c:v>
                </c:pt>
                <c:pt idx="424">
                  <c:v>-5.2040765878172</c:v>
                </c:pt>
                <c:pt idx="425">
                  <c:v>-26.660684433170999</c:v>
                </c:pt>
                <c:pt idx="426">
                  <c:v>-22.960127514661981</c:v>
                </c:pt>
                <c:pt idx="427">
                  <c:v>-5.4001648741771682</c:v>
                </c:pt>
                <c:pt idx="428">
                  <c:v>-29.244298637116891</c:v>
                </c:pt>
                <c:pt idx="429">
                  <c:v>-19.369292305938693</c:v>
                </c:pt>
                <c:pt idx="430">
                  <c:v>-11.614649602699483</c:v>
                </c:pt>
                <c:pt idx="431">
                  <c:v>-21.178792621422211</c:v>
                </c:pt>
                <c:pt idx="432">
                  <c:v>-2.9202211592347123</c:v>
                </c:pt>
                <c:pt idx="433">
                  <c:v>3.0926685503093898</c:v>
                </c:pt>
                <c:pt idx="434">
                  <c:v>-21.46563430230324</c:v>
                </c:pt>
                <c:pt idx="435">
                  <c:v>-25.474640644906962</c:v>
                </c:pt>
                <c:pt idx="436">
                  <c:v>-21.521192092785835</c:v>
                </c:pt>
                <c:pt idx="437">
                  <c:v>-14.167340967209249</c:v>
                </c:pt>
                <c:pt idx="438">
                  <c:v>3.0912366953033512</c:v>
                </c:pt>
                <c:pt idx="439">
                  <c:v>-2.8889594166898025</c:v>
                </c:pt>
                <c:pt idx="440">
                  <c:v>-4.6698593244823243</c:v>
                </c:pt>
                <c:pt idx="441">
                  <c:v>66.792250407437663</c:v>
                </c:pt>
                <c:pt idx="442">
                  <c:v>5.7249352186774294</c:v>
                </c:pt>
                <c:pt idx="443">
                  <c:v>-6.801972371637568</c:v>
                </c:pt>
                <c:pt idx="444">
                  <c:v>-20.151683785916291</c:v>
                </c:pt>
                <c:pt idx="445">
                  <c:v>5.3471150458988044</c:v>
                </c:pt>
                <c:pt idx="446">
                  <c:v>5.8936922024681113</c:v>
                </c:pt>
                <c:pt idx="447">
                  <c:v>-29.463544573812356</c:v>
                </c:pt>
                <c:pt idx="448">
                  <c:v>-6.3842112400264224</c:v>
                </c:pt>
                <c:pt idx="449">
                  <c:v>-19.17914507734509</c:v>
                </c:pt>
                <c:pt idx="450">
                  <c:v>-8.6465992813263934</c:v>
                </c:pt>
                <c:pt idx="451">
                  <c:v>-22.949178970476794</c:v>
                </c:pt>
                <c:pt idx="452">
                  <c:v>-28.749526468287062</c:v>
                </c:pt>
                <c:pt idx="453">
                  <c:v>-35.922217693149101</c:v>
                </c:pt>
                <c:pt idx="454">
                  <c:v>-23.71336253700904</c:v>
                </c:pt>
                <c:pt idx="455">
                  <c:v>-32.646769368019449</c:v>
                </c:pt>
                <c:pt idx="456">
                  <c:v>-2.2777423464475053</c:v>
                </c:pt>
                <c:pt idx="457">
                  <c:v>-18.860251741526334</c:v>
                </c:pt>
                <c:pt idx="458">
                  <c:v>-2.4414773287328053</c:v>
                </c:pt>
                <c:pt idx="459">
                  <c:v>8.4561670517073111</c:v>
                </c:pt>
                <c:pt idx="460">
                  <c:v>8.8288507928049889</c:v>
                </c:pt>
                <c:pt idx="461">
                  <c:v>15.456251363418779</c:v>
                </c:pt>
                <c:pt idx="462">
                  <c:v>12.204499235278337</c:v>
                </c:pt>
                <c:pt idx="463">
                  <c:v>-28.599492124150736</c:v>
                </c:pt>
                <c:pt idx="464">
                  <c:v>-11.340241506113806</c:v>
                </c:pt>
                <c:pt idx="465">
                  <c:v>-3.5561303291540423</c:v>
                </c:pt>
                <c:pt idx="466">
                  <c:v>36.573061110955472</c:v>
                </c:pt>
                <c:pt idx="467">
                  <c:v>-7.2645139588765062</c:v>
                </c:pt>
                <c:pt idx="468">
                  <c:v>12.136902082708115</c:v>
                </c:pt>
                <c:pt idx="469">
                  <c:v>-7.7129175658469169</c:v>
                </c:pt>
                <c:pt idx="470">
                  <c:v>-9.1486814507474641</c:v>
                </c:pt>
                <c:pt idx="471">
                  <c:v>-1.6502067202586854</c:v>
                </c:pt>
                <c:pt idx="472">
                  <c:v>-1.2022125714985563</c:v>
                </c:pt>
                <c:pt idx="473">
                  <c:v>1.9710959955560554</c:v>
                </c:pt>
                <c:pt idx="474">
                  <c:v>3.8850666806204779</c:v>
                </c:pt>
                <c:pt idx="475">
                  <c:v>-22.874877159652602</c:v>
                </c:pt>
                <c:pt idx="476">
                  <c:v>-20.976848744273422</c:v>
                </c:pt>
                <c:pt idx="477">
                  <c:v>-12.203041877427649</c:v>
                </c:pt>
                <c:pt idx="478">
                  <c:v>-5.0956346130362515</c:v>
                </c:pt>
                <c:pt idx="479">
                  <c:v>-8.9286268883570283</c:v>
                </c:pt>
                <c:pt idx="480">
                  <c:v>1.6157217790165994</c:v>
                </c:pt>
                <c:pt idx="481">
                  <c:v>-1.9085708582188325</c:v>
                </c:pt>
                <c:pt idx="482">
                  <c:v>-16.740718733050088</c:v>
                </c:pt>
                <c:pt idx="483">
                  <c:v>185.33848110276077</c:v>
                </c:pt>
                <c:pt idx="484">
                  <c:v>-21.408495543060262</c:v>
                </c:pt>
                <c:pt idx="485">
                  <c:v>-15.496423314382998</c:v>
                </c:pt>
                <c:pt idx="486">
                  <c:v>-20.544824142873626</c:v>
                </c:pt>
                <c:pt idx="487">
                  <c:v>-2.5142200458016006</c:v>
                </c:pt>
                <c:pt idx="488">
                  <c:v>-18.182861479754113</c:v>
                </c:pt>
                <c:pt idx="489">
                  <c:v>-0.9269167068225419</c:v>
                </c:pt>
                <c:pt idx="490">
                  <c:v>14.78112151184922</c:v>
                </c:pt>
                <c:pt idx="491">
                  <c:v>-27.319484148433478</c:v>
                </c:pt>
                <c:pt idx="492">
                  <c:v>-37.811315905931409</c:v>
                </c:pt>
                <c:pt idx="493">
                  <c:v>3.4016062559670956</c:v>
                </c:pt>
                <c:pt idx="494">
                  <c:v>-2.5005850609373139</c:v>
                </c:pt>
                <c:pt idx="495">
                  <c:v>-12.633424648940682</c:v>
                </c:pt>
                <c:pt idx="496">
                  <c:v>-5.6378973973680058</c:v>
                </c:pt>
                <c:pt idx="497">
                  <c:v>12.212391806507572</c:v>
                </c:pt>
                <c:pt idx="498">
                  <c:v>126.83215411593672</c:v>
                </c:pt>
                <c:pt idx="499">
                  <c:v>7.8446488729209483</c:v>
                </c:pt>
                <c:pt idx="500">
                  <c:v>-20.549964807949433</c:v>
                </c:pt>
                <c:pt idx="501">
                  <c:v>-32.705642333518334</c:v>
                </c:pt>
                <c:pt idx="502">
                  <c:v>-9.0775252898730159</c:v>
                </c:pt>
                <c:pt idx="503">
                  <c:v>-10.268388832541275</c:v>
                </c:pt>
                <c:pt idx="504">
                  <c:v>8.9100868151193851</c:v>
                </c:pt>
                <c:pt idx="505">
                  <c:v>-23.879521961266573</c:v>
                </c:pt>
                <c:pt idx="506">
                  <c:v>-15.258347256233371</c:v>
                </c:pt>
                <c:pt idx="507">
                  <c:v>-14.266054237087426</c:v>
                </c:pt>
                <c:pt idx="508">
                  <c:v>-12.296673016726723</c:v>
                </c:pt>
                <c:pt idx="509">
                  <c:v>-21.534542505093473</c:v>
                </c:pt>
                <c:pt idx="510">
                  <c:v>-12.651711688329216</c:v>
                </c:pt>
                <c:pt idx="511">
                  <c:v>-21.291971093179079</c:v>
                </c:pt>
                <c:pt idx="512">
                  <c:v>-3.203782905295018</c:v>
                </c:pt>
                <c:pt idx="513">
                  <c:v>-13.428701663589131</c:v>
                </c:pt>
                <c:pt idx="514">
                  <c:v>-10.899111091981592</c:v>
                </c:pt>
                <c:pt idx="515">
                  <c:v>3.1837354411579959</c:v>
                </c:pt>
                <c:pt idx="516">
                  <c:v>-7.3878699971174449</c:v>
                </c:pt>
                <c:pt idx="517">
                  <c:v>-4.9855682278987317</c:v>
                </c:pt>
                <c:pt idx="518">
                  <c:v>-8.0857120468880552</c:v>
                </c:pt>
                <c:pt idx="519">
                  <c:v>-1.666513416669634</c:v>
                </c:pt>
                <c:pt idx="520">
                  <c:v>-23.700836916815188</c:v>
                </c:pt>
                <c:pt idx="521">
                  <c:v>4.5179702553774144</c:v>
                </c:pt>
                <c:pt idx="522">
                  <c:v>3.7379653544916414</c:v>
                </c:pt>
                <c:pt idx="523">
                  <c:v>5.0227461958182715</c:v>
                </c:pt>
                <c:pt idx="524">
                  <c:v>-38.995805450185109</c:v>
                </c:pt>
                <c:pt idx="525">
                  <c:v>-30.895252437401115</c:v>
                </c:pt>
                <c:pt idx="526">
                  <c:v>-14.828076888814273</c:v>
                </c:pt>
                <c:pt idx="527">
                  <c:v>-11.402334597334145</c:v>
                </c:pt>
                <c:pt idx="528">
                  <c:v>-20.029697138902463</c:v>
                </c:pt>
                <c:pt idx="529">
                  <c:v>-19.192403662452222</c:v>
                </c:pt>
                <c:pt idx="530">
                  <c:v>-5.1027081857680532</c:v>
                </c:pt>
                <c:pt idx="531">
                  <c:v>12.298359402821756</c:v>
                </c:pt>
                <c:pt idx="532">
                  <c:v>-14.445224997251891</c:v>
                </c:pt>
                <c:pt idx="533">
                  <c:v>4.2876333220579701</c:v>
                </c:pt>
                <c:pt idx="534">
                  <c:v>-3.9783634837798925</c:v>
                </c:pt>
                <c:pt idx="535">
                  <c:v>-7.552280253182051</c:v>
                </c:pt>
                <c:pt idx="536">
                  <c:v>11.679206885539948</c:v>
                </c:pt>
                <c:pt idx="537">
                  <c:v>8.6728500311263197</c:v>
                </c:pt>
                <c:pt idx="538">
                  <c:v>9.738323271659624</c:v>
                </c:pt>
                <c:pt idx="539">
                  <c:v>-25.290611361929226</c:v>
                </c:pt>
                <c:pt idx="540">
                  <c:v>-29.916254200897043</c:v>
                </c:pt>
                <c:pt idx="541">
                  <c:v>-17.03187627321741</c:v>
                </c:pt>
                <c:pt idx="542">
                  <c:v>-12.893710578283102</c:v>
                </c:pt>
                <c:pt idx="543">
                  <c:v>-9.8728065181490159</c:v>
                </c:pt>
                <c:pt idx="544">
                  <c:v>3.8467719207243984</c:v>
                </c:pt>
                <c:pt idx="545">
                  <c:v>11.304292708228044</c:v>
                </c:pt>
                <c:pt idx="546">
                  <c:v>-9.6277101186021632</c:v>
                </c:pt>
                <c:pt idx="547">
                  <c:v>8.1501039137645392</c:v>
                </c:pt>
                <c:pt idx="548">
                  <c:v>6.1383294538327933</c:v>
                </c:pt>
                <c:pt idx="549">
                  <c:v>1.6933090040374026</c:v>
                </c:pt>
                <c:pt idx="550">
                  <c:v>13.443964526225901</c:v>
                </c:pt>
                <c:pt idx="551">
                  <c:v>-29.572494449562512</c:v>
                </c:pt>
                <c:pt idx="552">
                  <c:v>-41.641343866150031</c:v>
                </c:pt>
                <c:pt idx="553">
                  <c:v>-5.7870438139620539</c:v>
                </c:pt>
                <c:pt idx="554">
                  <c:v>-7.6118949829034701</c:v>
                </c:pt>
                <c:pt idx="555">
                  <c:v>-1.424408694993085</c:v>
                </c:pt>
                <c:pt idx="556">
                  <c:v>61.262137490553712</c:v>
                </c:pt>
                <c:pt idx="557">
                  <c:v>2.6334746938157663</c:v>
                </c:pt>
                <c:pt idx="558">
                  <c:v>18.767697711327116</c:v>
                </c:pt>
                <c:pt idx="559">
                  <c:v>-18.313220646881135</c:v>
                </c:pt>
                <c:pt idx="560">
                  <c:v>9.8672145310406094</c:v>
                </c:pt>
                <c:pt idx="561">
                  <c:v>-7.8868812178834897</c:v>
                </c:pt>
                <c:pt idx="562">
                  <c:v>5.8046345258331256</c:v>
                </c:pt>
                <c:pt idx="563">
                  <c:v>5.4040297182142645</c:v>
                </c:pt>
                <c:pt idx="564">
                  <c:v>-15.27029849449001</c:v>
                </c:pt>
                <c:pt idx="565">
                  <c:v>-6.812976604040335</c:v>
                </c:pt>
                <c:pt idx="566">
                  <c:v>-22.664997710577737</c:v>
                </c:pt>
                <c:pt idx="567">
                  <c:v>15.533071314246314</c:v>
                </c:pt>
                <c:pt idx="568">
                  <c:v>4.8866387114173149</c:v>
                </c:pt>
                <c:pt idx="569">
                  <c:v>-11.901665125590846</c:v>
                </c:pt>
                <c:pt idx="570">
                  <c:v>-14.972854289576297</c:v>
                </c:pt>
                <c:pt idx="571">
                  <c:v>-16.351718950456124</c:v>
                </c:pt>
                <c:pt idx="572">
                  <c:v>-3.1101627602382047</c:v>
                </c:pt>
                <c:pt idx="573">
                  <c:v>-1.1664902574510649</c:v>
                </c:pt>
                <c:pt idx="574">
                  <c:v>-2.8689391257453991</c:v>
                </c:pt>
                <c:pt idx="575">
                  <c:v>15.710218019084998</c:v>
                </c:pt>
                <c:pt idx="576">
                  <c:v>-15.160229557188345</c:v>
                </c:pt>
                <c:pt idx="577">
                  <c:v>9.7137898326760848</c:v>
                </c:pt>
                <c:pt idx="578">
                  <c:v>-3.6255327857932951</c:v>
                </c:pt>
                <c:pt idx="579">
                  <c:v>-16.984694915375307</c:v>
                </c:pt>
                <c:pt idx="580">
                  <c:v>2.3991299745062533</c:v>
                </c:pt>
                <c:pt idx="581">
                  <c:v>2.2484157751786418</c:v>
                </c:pt>
                <c:pt idx="582">
                  <c:v>19.571379667676052</c:v>
                </c:pt>
                <c:pt idx="583">
                  <c:v>7.6162802305353248</c:v>
                </c:pt>
                <c:pt idx="584">
                  <c:v>-13.310753912952459</c:v>
                </c:pt>
                <c:pt idx="585">
                  <c:v>-23.474819387578918</c:v>
                </c:pt>
                <c:pt idx="586">
                  <c:v>-21.035387235911944</c:v>
                </c:pt>
                <c:pt idx="587">
                  <c:v>-28.548096395002752</c:v>
                </c:pt>
                <c:pt idx="588">
                  <c:v>-23.571267002148847</c:v>
                </c:pt>
                <c:pt idx="589">
                  <c:v>-13.477002749318244</c:v>
                </c:pt>
                <c:pt idx="590">
                  <c:v>-10.494097357697893</c:v>
                </c:pt>
                <c:pt idx="591">
                  <c:v>-10.901193934089378</c:v>
                </c:pt>
                <c:pt idx="592">
                  <c:v>0.386252577811387</c:v>
                </c:pt>
                <c:pt idx="593">
                  <c:v>4.9318207559861413</c:v>
                </c:pt>
                <c:pt idx="594">
                  <c:v>10.058506930888317</c:v>
                </c:pt>
                <c:pt idx="595">
                  <c:v>-24.87928351176361</c:v>
                </c:pt>
                <c:pt idx="596">
                  <c:v>-3.1565537957276852</c:v>
                </c:pt>
                <c:pt idx="597">
                  <c:v>-16.238761583233138</c:v>
                </c:pt>
                <c:pt idx="598">
                  <c:v>2.1891575715249356E-2</c:v>
                </c:pt>
                <c:pt idx="599">
                  <c:v>-11.079990014186405</c:v>
                </c:pt>
                <c:pt idx="600">
                  <c:v>1.9580634241512325</c:v>
                </c:pt>
                <c:pt idx="601">
                  <c:v>13.670715340518704</c:v>
                </c:pt>
                <c:pt idx="602">
                  <c:v>1.8444255082833463</c:v>
                </c:pt>
                <c:pt idx="603">
                  <c:v>8.1855124843980498</c:v>
                </c:pt>
                <c:pt idx="604">
                  <c:v>11.812647170071722</c:v>
                </c:pt>
                <c:pt idx="605">
                  <c:v>-3.5264257409985085</c:v>
                </c:pt>
                <c:pt idx="606">
                  <c:v>-10.339512223701309</c:v>
                </c:pt>
                <c:pt idx="607">
                  <c:v>4.0688453073917881</c:v>
                </c:pt>
                <c:pt idx="608">
                  <c:v>13.015636921796586</c:v>
                </c:pt>
                <c:pt idx="609">
                  <c:v>-23.718854977332782</c:v>
                </c:pt>
                <c:pt idx="610">
                  <c:v>-34.409850653059763</c:v>
                </c:pt>
                <c:pt idx="611">
                  <c:v>-21.784731895578648</c:v>
                </c:pt>
                <c:pt idx="612">
                  <c:v>-22.692538129013585</c:v>
                </c:pt>
                <c:pt idx="613">
                  <c:v>-22.729200946005388</c:v>
                </c:pt>
                <c:pt idx="614">
                  <c:v>-16.599745228981259</c:v>
                </c:pt>
                <c:pt idx="615">
                  <c:v>15.236668359280593</c:v>
                </c:pt>
                <c:pt idx="616">
                  <c:v>-7.039285449477962</c:v>
                </c:pt>
                <c:pt idx="617">
                  <c:v>-2.6426610354481328</c:v>
                </c:pt>
                <c:pt idx="618">
                  <c:v>-15.615917433072962</c:v>
                </c:pt>
                <c:pt idx="619">
                  <c:v>-10.228511754684053</c:v>
                </c:pt>
                <c:pt idx="620">
                  <c:v>6.3705583876051488</c:v>
                </c:pt>
                <c:pt idx="621">
                  <c:v>-19.48334685468237</c:v>
                </c:pt>
                <c:pt idx="622">
                  <c:v>-6.7138763404277428</c:v>
                </c:pt>
                <c:pt idx="623">
                  <c:v>6.7612257478121034</c:v>
                </c:pt>
                <c:pt idx="624">
                  <c:v>135.85714210657039</c:v>
                </c:pt>
                <c:pt idx="625">
                  <c:v>-8.7239217218504805</c:v>
                </c:pt>
                <c:pt idx="626">
                  <c:v>-30.299721543442864</c:v>
                </c:pt>
                <c:pt idx="627">
                  <c:v>-19.362673354586125</c:v>
                </c:pt>
                <c:pt idx="628">
                  <c:v>-31.234195337549679</c:v>
                </c:pt>
                <c:pt idx="629">
                  <c:v>-19.704450112437254</c:v>
                </c:pt>
                <c:pt idx="630">
                  <c:v>-22.730605833265891</c:v>
                </c:pt>
                <c:pt idx="631">
                  <c:v>-0.70597800374331321</c:v>
                </c:pt>
                <c:pt idx="632">
                  <c:v>-7.9227972522404606</c:v>
                </c:pt>
                <c:pt idx="633">
                  <c:v>-7.4787687440239132</c:v>
                </c:pt>
                <c:pt idx="634">
                  <c:v>-6.6288582772305311</c:v>
                </c:pt>
                <c:pt idx="635">
                  <c:v>2.4680299080406218</c:v>
                </c:pt>
                <c:pt idx="636">
                  <c:v>4.1750440298481521</c:v>
                </c:pt>
                <c:pt idx="637">
                  <c:v>12.857362185253702</c:v>
                </c:pt>
                <c:pt idx="638">
                  <c:v>-11.466548238784355</c:v>
                </c:pt>
                <c:pt idx="639">
                  <c:v>-8.2206319804988226</c:v>
                </c:pt>
                <c:pt idx="640">
                  <c:v>-8.6891349616013063</c:v>
                </c:pt>
                <c:pt idx="641">
                  <c:v>-20.757567695768849</c:v>
                </c:pt>
                <c:pt idx="642">
                  <c:v>-10.138171391759878</c:v>
                </c:pt>
                <c:pt idx="643">
                  <c:v>11.591834274383528</c:v>
                </c:pt>
                <c:pt idx="644">
                  <c:v>-0.22795038492965869</c:v>
                </c:pt>
              </c:numCache>
            </c:numRef>
          </c:yVal>
          <c:smooth val="0"/>
          <c:extLst>
            <c:ext xmlns:c16="http://schemas.microsoft.com/office/drawing/2014/chart" uri="{C3380CC4-5D6E-409C-BE32-E72D297353CC}">
              <c16:uniqueId val="{00000000-EA26-4228-955B-012862DA13A4}"/>
            </c:ext>
          </c:extLst>
        </c:ser>
        <c:dLbls>
          <c:showLegendKey val="0"/>
          <c:showVal val="0"/>
          <c:showCatName val="0"/>
          <c:showSerName val="0"/>
          <c:showPercent val="0"/>
          <c:showBubbleSize val="0"/>
        </c:dLbls>
        <c:axId val="2029893967"/>
        <c:axId val="2029894383"/>
      </c:scatterChart>
      <c:valAx>
        <c:axId val="2029893967"/>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Energy</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29894383"/>
        <c:crosses val="autoZero"/>
        <c:crossBetween val="midCat"/>
      </c:valAx>
      <c:valAx>
        <c:axId val="2029894383"/>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Residuals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29893967"/>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Peak Rank  Residual Plot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5400" cap="rnd">
              <a:noFill/>
              <a:round/>
            </a:ln>
            <a:effectLst/>
          </c:spPr>
          <c:marker>
            <c:symbol val="circle"/>
            <c:size val="5"/>
            <c:spPr>
              <a:solidFill>
                <a:schemeClr val="accent2"/>
              </a:solidFill>
              <a:ln w="9525">
                <a:solidFill>
                  <a:schemeClr val="accent2"/>
                </a:solidFill>
              </a:ln>
              <a:effectLst/>
            </c:spPr>
          </c:marker>
          <c:xVal>
            <c:numRef>
              <c:f>'spotify_top_charts_22 (2)'!$D$2:$D$646</c:f>
              <c:numCache>
                <c:formatCode>General</c:formatCode>
                <c:ptCount val="645"/>
                <c:pt idx="0">
                  <c:v>1</c:v>
                </c:pt>
                <c:pt idx="1">
                  <c:v>1</c:v>
                </c:pt>
                <c:pt idx="2">
                  <c:v>3</c:v>
                </c:pt>
                <c:pt idx="3">
                  <c:v>3</c:v>
                </c:pt>
                <c:pt idx="4">
                  <c:v>1</c:v>
                </c:pt>
                <c:pt idx="5">
                  <c:v>4</c:v>
                </c:pt>
                <c:pt idx="6">
                  <c:v>5</c:v>
                </c:pt>
                <c:pt idx="7">
                  <c:v>2</c:v>
                </c:pt>
                <c:pt idx="8">
                  <c:v>8</c:v>
                </c:pt>
                <c:pt idx="9">
                  <c:v>4</c:v>
                </c:pt>
                <c:pt idx="10">
                  <c:v>6</c:v>
                </c:pt>
                <c:pt idx="11">
                  <c:v>1</c:v>
                </c:pt>
                <c:pt idx="12">
                  <c:v>11</c:v>
                </c:pt>
                <c:pt idx="13">
                  <c:v>13</c:v>
                </c:pt>
                <c:pt idx="14">
                  <c:v>14</c:v>
                </c:pt>
                <c:pt idx="15">
                  <c:v>16</c:v>
                </c:pt>
                <c:pt idx="16">
                  <c:v>3</c:v>
                </c:pt>
                <c:pt idx="17">
                  <c:v>18</c:v>
                </c:pt>
                <c:pt idx="18">
                  <c:v>11</c:v>
                </c:pt>
                <c:pt idx="19">
                  <c:v>3</c:v>
                </c:pt>
                <c:pt idx="20">
                  <c:v>11</c:v>
                </c:pt>
                <c:pt idx="21">
                  <c:v>4</c:v>
                </c:pt>
                <c:pt idx="22">
                  <c:v>23</c:v>
                </c:pt>
                <c:pt idx="23">
                  <c:v>1</c:v>
                </c:pt>
                <c:pt idx="24">
                  <c:v>3</c:v>
                </c:pt>
                <c:pt idx="25">
                  <c:v>21</c:v>
                </c:pt>
                <c:pt idx="26">
                  <c:v>1</c:v>
                </c:pt>
                <c:pt idx="27">
                  <c:v>12</c:v>
                </c:pt>
                <c:pt idx="28">
                  <c:v>17</c:v>
                </c:pt>
                <c:pt idx="29">
                  <c:v>19</c:v>
                </c:pt>
                <c:pt idx="30">
                  <c:v>31</c:v>
                </c:pt>
                <c:pt idx="31">
                  <c:v>9</c:v>
                </c:pt>
                <c:pt idx="32">
                  <c:v>29</c:v>
                </c:pt>
                <c:pt idx="33">
                  <c:v>3</c:v>
                </c:pt>
                <c:pt idx="34">
                  <c:v>6</c:v>
                </c:pt>
                <c:pt idx="35">
                  <c:v>35</c:v>
                </c:pt>
                <c:pt idx="36">
                  <c:v>8</c:v>
                </c:pt>
                <c:pt idx="37">
                  <c:v>3</c:v>
                </c:pt>
                <c:pt idx="38">
                  <c:v>39</c:v>
                </c:pt>
                <c:pt idx="39">
                  <c:v>19</c:v>
                </c:pt>
                <c:pt idx="40">
                  <c:v>4</c:v>
                </c:pt>
                <c:pt idx="41">
                  <c:v>7</c:v>
                </c:pt>
                <c:pt idx="42">
                  <c:v>5</c:v>
                </c:pt>
                <c:pt idx="43">
                  <c:v>44</c:v>
                </c:pt>
                <c:pt idx="44">
                  <c:v>45</c:v>
                </c:pt>
                <c:pt idx="45">
                  <c:v>35</c:v>
                </c:pt>
                <c:pt idx="46">
                  <c:v>1</c:v>
                </c:pt>
                <c:pt idx="47">
                  <c:v>32</c:v>
                </c:pt>
                <c:pt idx="48">
                  <c:v>31</c:v>
                </c:pt>
                <c:pt idx="49">
                  <c:v>48</c:v>
                </c:pt>
                <c:pt idx="50">
                  <c:v>2</c:v>
                </c:pt>
                <c:pt idx="51">
                  <c:v>36</c:v>
                </c:pt>
                <c:pt idx="52">
                  <c:v>53</c:v>
                </c:pt>
                <c:pt idx="53">
                  <c:v>2</c:v>
                </c:pt>
                <c:pt idx="54">
                  <c:v>1</c:v>
                </c:pt>
                <c:pt idx="55">
                  <c:v>32</c:v>
                </c:pt>
                <c:pt idx="56">
                  <c:v>57</c:v>
                </c:pt>
                <c:pt idx="57">
                  <c:v>58</c:v>
                </c:pt>
                <c:pt idx="58">
                  <c:v>1</c:v>
                </c:pt>
                <c:pt idx="59">
                  <c:v>45</c:v>
                </c:pt>
                <c:pt idx="60">
                  <c:v>61</c:v>
                </c:pt>
                <c:pt idx="61">
                  <c:v>34</c:v>
                </c:pt>
                <c:pt idx="62">
                  <c:v>63</c:v>
                </c:pt>
                <c:pt idx="63">
                  <c:v>63</c:v>
                </c:pt>
                <c:pt idx="64">
                  <c:v>65</c:v>
                </c:pt>
                <c:pt idx="65">
                  <c:v>6</c:v>
                </c:pt>
                <c:pt idx="66">
                  <c:v>38</c:v>
                </c:pt>
                <c:pt idx="67">
                  <c:v>14</c:v>
                </c:pt>
                <c:pt idx="68">
                  <c:v>1</c:v>
                </c:pt>
                <c:pt idx="69">
                  <c:v>23</c:v>
                </c:pt>
                <c:pt idx="70">
                  <c:v>9</c:v>
                </c:pt>
                <c:pt idx="71">
                  <c:v>72</c:v>
                </c:pt>
                <c:pt idx="72">
                  <c:v>4</c:v>
                </c:pt>
                <c:pt idx="73">
                  <c:v>74</c:v>
                </c:pt>
                <c:pt idx="74">
                  <c:v>75</c:v>
                </c:pt>
                <c:pt idx="75">
                  <c:v>50</c:v>
                </c:pt>
                <c:pt idx="76">
                  <c:v>77</c:v>
                </c:pt>
                <c:pt idx="77">
                  <c:v>45</c:v>
                </c:pt>
                <c:pt idx="78">
                  <c:v>69</c:v>
                </c:pt>
                <c:pt idx="79">
                  <c:v>51</c:v>
                </c:pt>
                <c:pt idx="80">
                  <c:v>52</c:v>
                </c:pt>
                <c:pt idx="81">
                  <c:v>80</c:v>
                </c:pt>
                <c:pt idx="82">
                  <c:v>10</c:v>
                </c:pt>
                <c:pt idx="83">
                  <c:v>9</c:v>
                </c:pt>
                <c:pt idx="84">
                  <c:v>2</c:v>
                </c:pt>
                <c:pt idx="85">
                  <c:v>3</c:v>
                </c:pt>
                <c:pt idx="86">
                  <c:v>2</c:v>
                </c:pt>
                <c:pt idx="87">
                  <c:v>1</c:v>
                </c:pt>
                <c:pt idx="88">
                  <c:v>3</c:v>
                </c:pt>
                <c:pt idx="89">
                  <c:v>90</c:v>
                </c:pt>
                <c:pt idx="90">
                  <c:v>45</c:v>
                </c:pt>
                <c:pt idx="91">
                  <c:v>16</c:v>
                </c:pt>
                <c:pt idx="92">
                  <c:v>17</c:v>
                </c:pt>
                <c:pt idx="93">
                  <c:v>1</c:v>
                </c:pt>
                <c:pt idx="94">
                  <c:v>67</c:v>
                </c:pt>
                <c:pt idx="95">
                  <c:v>66</c:v>
                </c:pt>
                <c:pt idx="96">
                  <c:v>7</c:v>
                </c:pt>
                <c:pt idx="97">
                  <c:v>55</c:v>
                </c:pt>
                <c:pt idx="98">
                  <c:v>99</c:v>
                </c:pt>
                <c:pt idx="99">
                  <c:v>2</c:v>
                </c:pt>
                <c:pt idx="100">
                  <c:v>29</c:v>
                </c:pt>
                <c:pt idx="101">
                  <c:v>44</c:v>
                </c:pt>
                <c:pt idx="102">
                  <c:v>24</c:v>
                </c:pt>
                <c:pt idx="103">
                  <c:v>43</c:v>
                </c:pt>
                <c:pt idx="104">
                  <c:v>29</c:v>
                </c:pt>
                <c:pt idx="105">
                  <c:v>106</c:v>
                </c:pt>
                <c:pt idx="106">
                  <c:v>4</c:v>
                </c:pt>
                <c:pt idx="107">
                  <c:v>5</c:v>
                </c:pt>
                <c:pt idx="108">
                  <c:v>15</c:v>
                </c:pt>
                <c:pt idx="109">
                  <c:v>37</c:v>
                </c:pt>
                <c:pt idx="110">
                  <c:v>101</c:v>
                </c:pt>
                <c:pt idx="111">
                  <c:v>14</c:v>
                </c:pt>
                <c:pt idx="112">
                  <c:v>36</c:v>
                </c:pt>
                <c:pt idx="113">
                  <c:v>33</c:v>
                </c:pt>
                <c:pt idx="114">
                  <c:v>113</c:v>
                </c:pt>
                <c:pt idx="115">
                  <c:v>63</c:v>
                </c:pt>
                <c:pt idx="116">
                  <c:v>68</c:v>
                </c:pt>
                <c:pt idx="117">
                  <c:v>102</c:v>
                </c:pt>
                <c:pt idx="118">
                  <c:v>55</c:v>
                </c:pt>
                <c:pt idx="119">
                  <c:v>10</c:v>
                </c:pt>
                <c:pt idx="120">
                  <c:v>92</c:v>
                </c:pt>
                <c:pt idx="121">
                  <c:v>122</c:v>
                </c:pt>
                <c:pt idx="122">
                  <c:v>123</c:v>
                </c:pt>
                <c:pt idx="123">
                  <c:v>37</c:v>
                </c:pt>
                <c:pt idx="124">
                  <c:v>19</c:v>
                </c:pt>
                <c:pt idx="125">
                  <c:v>117</c:v>
                </c:pt>
                <c:pt idx="126">
                  <c:v>127</c:v>
                </c:pt>
                <c:pt idx="127">
                  <c:v>109</c:v>
                </c:pt>
                <c:pt idx="128">
                  <c:v>112</c:v>
                </c:pt>
                <c:pt idx="129">
                  <c:v>130</c:v>
                </c:pt>
                <c:pt idx="130">
                  <c:v>72</c:v>
                </c:pt>
                <c:pt idx="131">
                  <c:v>99</c:v>
                </c:pt>
                <c:pt idx="132">
                  <c:v>111</c:v>
                </c:pt>
                <c:pt idx="133">
                  <c:v>81</c:v>
                </c:pt>
                <c:pt idx="134">
                  <c:v>3</c:v>
                </c:pt>
                <c:pt idx="135">
                  <c:v>136</c:v>
                </c:pt>
                <c:pt idx="136">
                  <c:v>17</c:v>
                </c:pt>
                <c:pt idx="137">
                  <c:v>138</c:v>
                </c:pt>
                <c:pt idx="138">
                  <c:v>128</c:v>
                </c:pt>
                <c:pt idx="139">
                  <c:v>1</c:v>
                </c:pt>
                <c:pt idx="140">
                  <c:v>44</c:v>
                </c:pt>
                <c:pt idx="141">
                  <c:v>116</c:v>
                </c:pt>
                <c:pt idx="142">
                  <c:v>23</c:v>
                </c:pt>
                <c:pt idx="143">
                  <c:v>122</c:v>
                </c:pt>
                <c:pt idx="144">
                  <c:v>36</c:v>
                </c:pt>
                <c:pt idx="145">
                  <c:v>32</c:v>
                </c:pt>
                <c:pt idx="146">
                  <c:v>11</c:v>
                </c:pt>
                <c:pt idx="147">
                  <c:v>80</c:v>
                </c:pt>
                <c:pt idx="148">
                  <c:v>58</c:v>
                </c:pt>
                <c:pt idx="149">
                  <c:v>38</c:v>
                </c:pt>
                <c:pt idx="150">
                  <c:v>4</c:v>
                </c:pt>
                <c:pt idx="151">
                  <c:v>152</c:v>
                </c:pt>
                <c:pt idx="152">
                  <c:v>12</c:v>
                </c:pt>
                <c:pt idx="153">
                  <c:v>40</c:v>
                </c:pt>
                <c:pt idx="154">
                  <c:v>1</c:v>
                </c:pt>
                <c:pt idx="155">
                  <c:v>98</c:v>
                </c:pt>
                <c:pt idx="156">
                  <c:v>157</c:v>
                </c:pt>
                <c:pt idx="157">
                  <c:v>1</c:v>
                </c:pt>
                <c:pt idx="158">
                  <c:v>1</c:v>
                </c:pt>
                <c:pt idx="159">
                  <c:v>60</c:v>
                </c:pt>
                <c:pt idx="160">
                  <c:v>108</c:v>
                </c:pt>
                <c:pt idx="161">
                  <c:v>12</c:v>
                </c:pt>
                <c:pt idx="162">
                  <c:v>77</c:v>
                </c:pt>
                <c:pt idx="163">
                  <c:v>72</c:v>
                </c:pt>
                <c:pt idx="164">
                  <c:v>165</c:v>
                </c:pt>
                <c:pt idx="165">
                  <c:v>142</c:v>
                </c:pt>
                <c:pt idx="166">
                  <c:v>1</c:v>
                </c:pt>
                <c:pt idx="167">
                  <c:v>12</c:v>
                </c:pt>
                <c:pt idx="168">
                  <c:v>42</c:v>
                </c:pt>
                <c:pt idx="169">
                  <c:v>110</c:v>
                </c:pt>
                <c:pt idx="170">
                  <c:v>24</c:v>
                </c:pt>
                <c:pt idx="171">
                  <c:v>13</c:v>
                </c:pt>
                <c:pt idx="172">
                  <c:v>18</c:v>
                </c:pt>
                <c:pt idx="173">
                  <c:v>14</c:v>
                </c:pt>
                <c:pt idx="174">
                  <c:v>83</c:v>
                </c:pt>
                <c:pt idx="175">
                  <c:v>56</c:v>
                </c:pt>
                <c:pt idx="176">
                  <c:v>104</c:v>
                </c:pt>
                <c:pt idx="177">
                  <c:v>3</c:v>
                </c:pt>
                <c:pt idx="178">
                  <c:v>12</c:v>
                </c:pt>
                <c:pt idx="179">
                  <c:v>180</c:v>
                </c:pt>
                <c:pt idx="180">
                  <c:v>4</c:v>
                </c:pt>
                <c:pt idx="181">
                  <c:v>149</c:v>
                </c:pt>
                <c:pt idx="182">
                  <c:v>1</c:v>
                </c:pt>
                <c:pt idx="183">
                  <c:v>184</c:v>
                </c:pt>
                <c:pt idx="184">
                  <c:v>45</c:v>
                </c:pt>
                <c:pt idx="185">
                  <c:v>186</c:v>
                </c:pt>
                <c:pt idx="186">
                  <c:v>22</c:v>
                </c:pt>
                <c:pt idx="187">
                  <c:v>5</c:v>
                </c:pt>
                <c:pt idx="188">
                  <c:v>189</c:v>
                </c:pt>
                <c:pt idx="189">
                  <c:v>2</c:v>
                </c:pt>
                <c:pt idx="190">
                  <c:v>110</c:v>
                </c:pt>
                <c:pt idx="191">
                  <c:v>52</c:v>
                </c:pt>
                <c:pt idx="192">
                  <c:v>117</c:v>
                </c:pt>
                <c:pt idx="193">
                  <c:v>194</c:v>
                </c:pt>
                <c:pt idx="194">
                  <c:v>1</c:v>
                </c:pt>
                <c:pt idx="195">
                  <c:v>138</c:v>
                </c:pt>
                <c:pt idx="196">
                  <c:v>19</c:v>
                </c:pt>
                <c:pt idx="197">
                  <c:v>174</c:v>
                </c:pt>
                <c:pt idx="198">
                  <c:v>7</c:v>
                </c:pt>
                <c:pt idx="199">
                  <c:v>9</c:v>
                </c:pt>
                <c:pt idx="200">
                  <c:v>1</c:v>
                </c:pt>
                <c:pt idx="201">
                  <c:v>1</c:v>
                </c:pt>
                <c:pt idx="202">
                  <c:v>2</c:v>
                </c:pt>
                <c:pt idx="203">
                  <c:v>4</c:v>
                </c:pt>
                <c:pt idx="204">
                  <c:v>1</c:v>
                </c:pt>
                <c:pt idx="205">
                  <c:v>6</c:v>
                </c:pt>
                <c:pt idx="206">
                  <c:v>7</c:v>
                </c:pt>
                <c:pt idx="207">
                  <c:v>1</c:v>
                </c:pt>
                <c:pt idx="208">
                  <c:v>3</c:v>
                </c:pt>
                <c:pt idx="209">
                  <c:v>10</c:v>
                </c:pt>
                <c:pt idx="210">
                  <c:v>2</c:v>
                </c:pt>
                <c:pt idx="211">
                  <c:v>13</c:v>
                </c:pt>
                <c:pt idx="212">
                  <c:v>6</c:v>
                </c:pt>
                <c:pt idx="213">
                  <c:v>15</c:v>
                </c:pt>
                <c:pt idx="214">
                  <c:v>13</c:v>
                </c:pt>
                <c:pt idx="215">
                  <c:v>7</c:v>
                </c:pt>
                <c:pt idx="216">
                  <c:v>15</c:v>
                </c:pt>
                <c:pt idx="217">
                  <c:v>12</c:v>
                </c:pt>
                <c:pt idx="218">
                  <c:v>9</c:v>
                </c:pt>
                <c:pt idx="219">
                  <c:v>21</c:v>
                </c:pt>
                <c:pt idx="220">
                  <c:v>9</c:v>
                </c:pt>
                <c:pt idx="221">
                  <c:v>13</c:v>
                </c:pt>
                <c:pt idx="222">
                  <c:v>26</c:v>
                </c:pt>
                <c:pt idx="223">
                  <c:v>2</c:v>
                </c:pt>
                <c:pt idx="224">
                  <c:v>6</c:v>
                </c:pt>
                <c:pt idx="225">
                  <c:v>10</c:v>
                </c:pt>
                <c:pt idx="226">
                  <c:v>7</c:v>
                </c:pt>
                <c:pt idx="227">
                  <c:v>32</c:v>
                </c:pt>
                <c:pt idx="228">
                  <c:v>28</c:v>
                </c:pt>
                <c:pt idx="229">
                  <c:v>36</c:v>
                </c:pt>
                <c:pt idx="230">
                  <c:v>17</c:v>
                </c:pt>
                <c:pt idx="231">
                  <c:v>2</c:v>
                </c:pt>
                <c:pt idx="232">
                  <c:v>26</c:v>
                </c:pt>
                <c:pt idx="233">
                  <c:v>41</c:v>
                </c:pt>
                <c:pt idx="234">
                  <c:v>30</c:v>
                </c:pt>
                <c:pt idx="235">
                  <c:v>2</c:v>
                </c:pt>
                <c:pt idx="236">
                  <c:v>33</c:v>
                </c:pt>
                <c:pt idx="237">
                  <c:v>7</c:v>
                </c:pt>
                <c:pt idx="238">
                  <c:v>53</c:v>
                </c:pt>
                <c:pt idx="239">
                  <c:v>45</c:v>
                </c:pt>
                <c:pt idx="240">
                  <c:v>53</c:v>
                </c:pt>
                <c:pt idx="241">
                  <c:v>24</c:v>
                </c:pt>
                <c:pt idx="242">
                  <c:v>10</c:v>
                </c:pt>
                <c:pt idx="243">
                  <c:v>10</c:v>
                </c:pt>
                <c:pt idx="244">
                  <c:v>25</c:v>
                </c:pt>
                <c:pt idx="245">
                  <c:v>15</c:v>
                </c:pt>
                <c:pt idx="246">
                  <c:v>1</c:v>
                </c:pt>
                <c:pt idx="247">
                  <c:v>11</c:v>
                </c:pt>
                <c:pt idx="248">
                  <c:v>57</c:v>
                </c:pt>
                <c:pt idx="249">
                  <c:v>30</c:v>
                </c:pt>
                <c:pt idx="250">
                  <c:v>17</c:v>
                </c:pt>
                <c:pt idx="251">
                  <c:v>44</c:v>
                </c:pt>
                <c:pt idx="252">
                  <c:v>78</c:v>
                </c:pt>
                <c:pt idx="253">
                  <c:v>72</c:v>
                </c:pt>
                <c:pt idx="254">
                  <c:v>20</c:v>
                </c:pt>
                <c:pt idx="255">
                  <c:v>1</c:v>
                </c:pt>
                <c:pt idx="256">
                  <c:v>21</c:v>
                </c:pt>
                <c:pt idx="257">
                  <c:v>25</c:v>
                </c:pt>
                <c:pt idx="258">
                  <c:v>86</c:v>
                </c:pt>
                <c:pt idx="259">
                  <c:v>77</c:v>
                </c:pt>
                <c:pt idx="260">
                  <c:v>93</c:v>
                </c:pt>
                <c:pt idx="261">
                  <c:v>19</c:v>
                </c:pt>
                <c:pt idx="262">
                  <c:v>86</c:v>
                </c:pt>
                <c:pt idx="263">
                  <c:v>103</c:v>
                </c:pt>
                <c:pt idx="264">
                  <c:v>105</c:v>
                </c:pt>
                <c:pt idx="265">
                  <c:v>72</c:v>
                </c:pt>
                <c:pt idx="266">
                  <c:v>93</c:v>
                </c:pt>
                <c:pt idx="267">
                  <c:v>109</c:v>
                </c:pt>
                <c:pt idx="268">
                  <c:v>54</c:v>
                </c:pt>
                <c:pt idx="269">
                  <c:v>112</c:v>
                </c:pt>
                <c:pt idx="270">
                  <c:v>11</c:v>
                </c:pt>
                <c:pt idx="271">
                  <c:v>111</c:v>
                </c:pt>
                <c:pt idx="272">
                  <c:v>52</c:v>
                </c:pt>
                <c:pt idx="273">
                  <c:v>27</c:v>
                </c:pt>
                <c:pt idx="274">
                  <c:v>14</c:v>
                </c:pt>
                <c:pt idx="275">
                  <c:v>121</c:v>
                </c:pt>
                <c:pt idx="276">
                  <c:v>122</c:v>
                </c:pt>
                <c:pt idx="277">
                  <c:v>126</c:v>
                </c:pt>
                <c:pt idx="278">
                  <c:v>114</c:v>
                </c:pt>
                <c:pt idx="279">
                  <c:v>42</c:v>
                </c:pt>
                <c:pt idx="280">
                  <c:v>130</c:v>
                </c:pt>
                <c:pt idx="281">
                  <c:v>18</c:v>
                </c:pt>
                <c:pt idx="282">
                  <c:v>22</c:v>
                </c:pt>
                <c:pt idx="283">
                  <c:v>68</c:v>
                </c:pt>
                <c:pt idx="284">
                  <c:v>135</c:v>
                </c:pt>
                <c:pt idx="285">
                  <c:v>24</c:v>
                </c:pt>
                <c:pt idx="286">
                  <c:v>129</c:v>
                </c:pt>
                <c:pt idx="287">
                  <c:v>101</c:v>
                </c:pt>
                <c:pt idx="288">
                  <c:v>7</c:v>
                </c:pt>
                <c:pt idx="289">
                  <c:v>26</c:v>
                </c:pt>
                <c:pt idx="290">
                  <c:v>127</c:v>
                </c:pt>
                <c:pt idx="291">
                  <c:v>150</c:v>
                </c:pt>
                <c:pt idx="292">
                  <c:v>161</c:v>
                </c:pt>
                <c:pt idx="293">
                  <c:v>18</c:v>
                </c:pt>
                <c:pt idx="294">
                  <c:v>168</c:v>
                </c:pt>
                <c:pt idx="295">
                  <c:v>34</c:v>
                </c:pt>
                <c:pt idx="296">
                  <c:v>5</c:v>
                </c:pt>
                <c:pt idx="297">
                  <c:v>6</c:v>
                </c:pt>
                <c:pt idx="298">
                  <c:v>64</c:v>
                </c:pt>
                <c:pt idx="299">
                  <c:v>164</c:v>
                </c:pt>
                <c:pt idx="300">
                  <c:v>101</c:v>
                </c:pt>
                <c:pt idx="301">
                  <c:v>100</c:v>
                </c:pt>
                <c:pt idx="302">
                  <c:v>18</c:v>
                </c:pt>
                <c:pt idx="303">
                  <c:v>5</c:v>
                </c:pt>
                <c:pt idx="304">
                  <c:v>59</c:v>
                </c:pt>
                <c:pt idx="305">
                  <c:v>46</c:v>
                </c:pt>
                <c:pt idx="306">
                  <c:v>193</c:v>
                </c:pt>
                <c:pt idx="307">
                  <c:v>7</c:v>
                </c:pt>
                <c:pt idx="308">
                  <c:v>194</c:v>
                </c:pt>
                <c:pt idx="309">
                  <c:v>109</c:v>
                </c:pt>
                <c:pt idx="310">
                  <c:v>198</c:v>
                </c:pt>
                <c:pt idx="311">
                  <c:v>33</c:v>
                </c:pt>
                <c:pt idx="312">
                  <c:v>39</c:v>
                </c:pt>
                <c:pt idx="313">
                  <c:v>50</c:v>
                </c:pt>
                <c:pt idx="314">
                  <c:v>77</c:v>
                </c:pt>
                <c:pt idx="315">
                  <c:v>85</c:v>
                </c:pt>
                <c:pt idx="316">
                  <c:v>93</c:v>
                </c:pt>
                <c:pt idx="317">
                  <c:v>96</c:v>
                </c:pt>
                <c:pt idx="318">
                  <c:v>102</c:v>
                </c:pt>
                <c:pt idx="319">
                  <c:v>114</c:v>
                </c:pt>
                <c:pt idx="320">
                  <c:v>148</c:v>
                </c:pt>
                <c:pt idx="321">
                  <c:v>152</c:v>
                </c:pt>
                <c:pt idx="322">
                  <c:v>109</c:v>
                </c:pt>
                <c:pt idx="323">
                  <c:v>64</c:v>
                </c:pt>
                <c:pt idx="324">
                  <c:v>140</c:v>
                </c:pt>
                <c:pt idx="325">
                  <c:v>110</c:v>
                </c:pt>
                <c:pt idx="326">
                  <c:v>26</c:v>
                </c:pt>
                <c:pt idx="327">
                  <c:v>10</c:v>
                </c:pt>
                <c:pt idx="328">
                  <c:v>35</c:v>
                </c:pt>
                <c:pt idx="329">
                  <c:v>11</c:v>
                </c:pt>
                <c:pt idx="330">
                  <c:v>53</c:v>
                </c:pt>
                <c:pt idx="331">
                  <c:v>55</c:v>
                </c:pt>
                <c:pt idx="332">
                  <c:v>5</c:v>
                </c:pt>
                <c:pt idx="333">
                  <c:v>19</c:v>
                </c:pt>
                <c:pt idx="334">
                  <c:v>51</c:v>
                </c:pt>
                <c:pt idx="335">
                  <c:v>13</c:v>
                </c:pt>
                <c:pt idx="336">
                  <c:v>14</c:v>
                </c:pt>
                <c:pt idx="337">
                  <c:v>23</c:v>
                </c:pt>
                <c:pt idx="338">
                  <c:v>8</c:v>
                </c:pt>
                <c:pt idx="339">
                  <c:v>81</c:v>
                </c:pt>
                <c:pt idx="340">
                  <c:v>23</c:v>
                </c:pt>
                <c:pt idx="341">
                  <c:v>87</c:v>
                </c:pt>
                <c:pt idx="342">
                  <c:v>15</c:v>
                </c:pt>
                <c:pt idx="343">
                  <c:v>22</c:v>
                </c:pt>
                <c:pt idx="344">
                  <c:v>66</c:v>
                </c:pt>
                <c:pt idx="345">
                  <c:v>101</c:v>
                </c:pt>
                <c:pt idx="346">
                  <c:v>104</c:v>
                </c:pt>
                <c:pt idx="347">
                  <c:v>106</c:v>
                </c:pt>
                <c:pt idx="348">
                  <c:v>72</c:v>
                </c:pt>
                <c:pt idx="349">
                  <c:v>90</c:v>
                </c:pt>
                <c:pt idx="350">
                  <c:v>112</c:v>
                </c:pt>
                <c:pt idx="351">
                  <c:v>113</c:v>
                </c:pt>
                <c:pt idx="352">
                  <c:v>26</c:v>
                </c:pt>
                <c:pt idx="353">
                  <c:v>67</c:v>
                </c:pt>
                <c:pt idx="354">
                  <c:v>25</c:v>
                </c:pt>
                <c:pt idx="355">
                  <c:v>124</c:v>
                </c:pt>
                <c:pt idx="356">
                  <c:v>36</c:v>
                </c:pt>
                <c:pt idx="357">
                  <c:v>41</c:v>
                </c:pt>
                <c:pt idx="358">
                  <c:v>9</c:v>
                </c:pt>
                <c:pt idx="359">
                  <c:v>129</c:v>
                </c:pt>
                <c:pt idx="360">
                  <c:v>89</c:v>
                </c:pt>
                <c:pt idx="361">
                  <c:v>113</c:v>
                </c:pt>
                <c:pt idx="362">
                  <c:v>103</c:v>
                </c:pt>
                <c:pt idx="363">
                  <c:v>5</c:v>
                </c:pt>
                <c:pt idx="364">
                  <c:v>79</c:v>
                </c:pt>
                <c:pt idx="365">
                  <c:v>44</c:v>
                </c:pt>
                <c:pt idx="366">
                  <c:v>8</c:v>
                </c:pt>
                <c:pt idx="367">
                  <c:v>75</c:v>
                </c:pt>
                <c:pt idx="368">
                  <c:v>16</c:v>
                </c:pt>
                <c:pt idx="369">
                  <c:v>35</c:v>
                </c:pt>
                <c:pt idx="370">
                  <c:v>15</c:v>
                </c:pt>
                <c:pt idx="371">
                  <c:v>31</c:v>
                </c:pt>
                <c:pt idx="372">
                  <c:v>13</c:v>
                </c:pt>
                <c:pt idx="373">
                  <c:v>11</c:v>
                </c:pt>
                <c:pt idx="374">
                  <c:v>3</c:v>
                </c:pt>
                <c:pt idx="375">
                  <c:v>3</c:v>
                </c:pt>
                <c:pt idx="376">
                  <c:v>14</c:v>
                </c:pt>
                <c:pt idx="377">
                  <c:v>110</c:v>
                </c:pt>
                <c:pt idx="378">
                  <c:v>57</c:v>
                </c:pt>
                <c:pt idx="379">
                  <c:v>42</c:v>
                </c:pt>
                <c:pt idx="380">
                  <c:v>171</c:v>
                </c:pt>
                <c:pt idx="381">
                  <c:v>51</c:v>
                </c:pt>
                <c:pt idx="382">
                  <c:v>9</c:v>
                </c:pt>
                <c:pt idx="383">
                  <c:v>23</c:v>
                </c:pt>
                <c:pt idx="384">
                  <c:v>8</c:v>
                </c:pt>
                <c:pt idx="385">
                  <c:v>135</c:v>
                </c:pt>
                <c:pt idx="386">
                  <c:v>30</c:v>
                </c:pt>
                <c:pt idx="387">
                  <c:v>70</c:v>
                </c:pt>
                <c:pt idx="388">
                  <c:v>2</c:v>
                </c:pt>
                <c:pt idx="389">
                  <c:v>188</c:v>
                </c:pt>
                <c:pt idx="390">
                  <c:v>3</c:v>
                </c:pt>
                <c:pt idx="391">
                  <c:v>61</c:v>
                </c:pt>
                <c:pt idx="392">
                  <c:v>191</c:v>
                </c:pt>
                <c:pt idx="393">
                  <c:v>41</c:v>
                </c:pt>
                <c:pt idx="394">
                  <c:v>107</c:v>
                </c:pt>
                <c:pt idx="395">
                  <c:v>3</c:v>
                </c:pt>
                <c:pt idx="396">
                  <c:v>52</c:v>
                </c:pt>
                <c:pt idx="397">
                  <c:v>13</c:v>
                </c:pt>
                <c:pt idx="398">
                  <c:v>45</c:v>
                </c:pt>
                <c:pt idx="399">
                  <c:v>58</c:v>
                </c:pt>
                <c:pt idx="400">
                  <c:v>83</c:v>
                </c:pt>
                <c:pt idx="401">
                  <c:v>91</c:v>
                </c:pt>
                <c:pt idx="402">
                  <c:v>97</c:v>
                </c:pt>
                <c:pt idx="403">
                  <c:v>114</c:v>
                </c:pt>
                <c:pt idx="404">
                  <c:v>115</c:v>
                </c:pt>
                <c:pt idx="405">
                  <c:v>164</c:v>
                </c:pt>
                <c:pt idx="406">
                  <c:v>166</c:v>
                </c:pt>
                <c:pt idx="407">
                  <c:v>111</c:v>
                </c:pt>
                <c:pt idx="408">
                  <c:v>17</c:v>
                </c:pt>
                <c:pt idx="409">
                  <c:v>193</c:v>
                </c:pt>
                <c:pt idx="410">
                  <c:v>133</c:v>
                </c:pt>
                <c:pt idx="411">
                  <c:v>62</c:v>
                </c:pt>
                <c:pt idx="412">
                  <c:v>10</c:v>
                </c:pt>
                <c:pt idx="413">
                  <c:v>8</c:v>
                </c:pt>
                <c:pt idx="414">
                  <c:v>24</c:v>
                </c:pt>
                <c:pt idx="415">
                  <c:v>11</c:v>
                </c:pt>
                <c:pt idx="416">
                  <c:v>14</c:v>
                </c:pt>
                <c:pt idx="417">
                  <c:v>3</c:v>
                </c:pt>
                <c:pt idx="418">
                  <c:v>15</c:v>
                </c:pt>
                <c:pt idx="419">
                  <c:v>13</c:v>
                </c:pt>
                <c:pt idx="420">
                  <c:v>16</c:v>
                </c:pt>
                <c:pt idx="421">
                  <c:v>19</c:v>
                </c:pt>
                <c:pt idx="422">
                  <c:v>8</c:v>
                </c:pt>
                <c:pt idx="423">
                  <c:v>22</c:v>
                </c:pt>
                <c:pt idx="424">
                  <c:v>77</c:v>
                </c:pt>
                <c:pt idx="425">
                  <c:v>20</c:v>
                </c:pt>
                <c:pt idx="426">
                  <c:v>27</c:v>
                </c:pt>
                <c:pt idx="427">
                  <c:v>97</c:v>
                </c:pt>
                <c:pt idx="428">
                  <c:v>18</c:v>
                </c:pt>
                <c:pt idx="429">
                  <c:v>28</c:v>
                </c:pt>
                <c:pt idx="430">
                  <c:v>89</c:v>
                </c:pt>
                <c:pt idx="431">
                  <c:v>30</c:v>
                </c:pt>
                <c:pt idx="432">
                  <c:v>116</c:v>
                </c:pt>
                <c:pt idx="433">
                  <c:v>124</c:v>
                </c:pt>
                <c:pt idx="434">
                  <c:v>21</c:v>
                </c:pt>
                <c:pt idx="435">
                  <c:v>17</c:v>
                </c:pt>
                <c:pt idx="436">
                  <c:v>37</c:v>
                </c:pt>
                <c:pt idx="437">
                  <c:v>40</c:v>
                </c:pt>
                <c:pt idx="438">
                  <c:v>148</c:v>
                </c:pt>
                <c:pt idx="439">
                  <c:v>93</c:v>
                </c:pt>
                <c:pt idx="440">
                  <c:v>130</c:v>
                </c:pt>
                <c:pt idx="441">
                  <c:v>6</c:v>
                </c:pt>
                <c:pt idx="442">
                  <c:v>149</c:v>
                </c:pt>
                <c:pt idx="443">
                  <c:v>117</c:v>
                </c:pt>
                <c:pt idx="444">
                  <c:v>51</c:v>
                </c:pt>
                <c:pt idx="445">
                  <c:v>171</c:v>
                </c:pt>
                <c:pt idx="446">
                  <c:v>149</c:v>
                </c:pt>
                <c:pt idx="447">
                  <c:v>21</c:v>
                </c:pt>
                <c:pt idx="448">
                  <c:v>11</c:v>
                </c:pt>
                <c:pt idx="449">
                  <c:v>59</c:v>
                </c:pt>
                <c:pt idx="450">
                  <c:v>89</c:v>
                </c:pt>
                <c:pt idx="451">
                  <c:v>21</c:v>
                </c:pt>
                <c:pt idx="452">
                  <c:v>11</c:v>
                </c:pt>
                <c:pt idx="453">
                  <c:v>30</c:v>
                </c:pt>
                <c:pt idx="454">
                  <c:v>43</c:v>
                </c:pt>
                <c:pt idx="455">
                  <c:v>53</c:v>
                </c:pt>
                <c:pt idx="456">
                  <c:v>85</c:v>
                </c:pt>
                <c:pt idx="457">
                  <c:v>95</c:v>
                </c:pt>
                <c:pt idx="458">
                  <c:v>140</c:v>
                </c:pt>
                <c:pt idx="459">
                  <c:v>158</c:v>
                </c:pt>
                <c:pt idx="460">
                  <c:v>173</c:v>
                </c:pt>
                <c:pt idx="461">
                  <c:v>3</c:v>
                </c:pt>
                <c:pt idx="462">
                  <c:v>75</c:v>
                </c:pt>
                <c:pt idx="463">
                  <c:v>30</c:v>
                </c:pt>
                <c:pt idx="464">
                  <c:v>80</c:v>
                </c:pt>
                <c:pt idx="465">
                  <c:v>113</c:v>
                </c:pt>
                <c:pt idx="466">
                  <c:v>29</c:v>
                </c:pt>
                <c:pt idx="467">
                  <c:v>131</c:v>
                </c:pt>
                <c:pt idx="468">
                  <c:v>44</c:v>
                </c:pt>
                <c:pt idx="469">
                  <c:v>139</c:v>
                </c:pt>
                <c:pt idx="470">
                  <c:v>148</c:v>
                </c:pt>
                <c:pt idx="471">
                  <c:v>181</c:v>
                </c:pt>
                <c:pt idx="472">
                  <c:v>14</c:v>
                </c:pt>
                <c:pt idx="473">
                  <c:v>55</c:v>
                </c:pt>
                <c:pt idx="474">
                  <c:v>144</c:v>
                </c:pt>
                <c:pt idx="475">
                  <c:v>89</c:v>
                </c:pt>
                <c:pt idx="476">
                  <c:v>90</c:v>
                </c:pt>
                <c:pt idx="477">
                  <c:v>119</c:v>
                </c:pt>
                <c:pt idx="478">
                  <c:v>108</c:v>
                </c:pt>
                <c:pt idx="479">
                  <c:v>134</c:v>
                </c:pt>
                <c:pt idx="480">
                  <c:v>155</c:v>
                </c:pt>
                <c:pt idx="481">
                  <c:v>158</c:v>
                </c:pt>
                <c:pt idx="482">
                  <c:v>100</c:v>
                </c:pt>
                <c:pt idx="483">
                  <c:v>7</c:v>
                </c:pt>
                <c:pt idx="484">
                  <c:v>56</c:v>
                </c:pt>
                <c:pt idx="485">
                  <c:v>71</c:v>
                </c:pt>
                <c:pt idx="486">
                  <c:v>82</c:v>
                </c:pt>
                <c:pt idx="487">
                  <c:v>103</c:v>
                </c:pt>
                <c:pt idx="488">
                  <c:v>112</c:v>
                </c:pt>
                <c:pt idx="489">
                  <c:v>154</c:v>
                </c:pt>
                <c:pt idx="490">
                  <c:v>167</c:v>
                </c:pt>
                <c:pt idx="491">
                  <c:v>19</c:v>
                </c:pt>
                <c:pt idx="492">
                  <c:v>32</c:v>
                </c:pt>
                <c:pt idx="493">
                  <c:v>72</c:v>
                </c:pt>
                <c:pt idx="494">
                  <c:v>97</c:v>
                </c:pt>
                <c:pt idx="495">
                  <c:v>99</c:v>
                </c:pt>
                <c:pt idx="496">
                  <c:v>131</c:v>
                </c:pt>
                <c:pt idx="497">
                  <c:v>184</c:v>
                </c:pt>
                <c:pt idx="498">
                  <c:v>41</c:v>
                </c:pt>
                <c:pt idx="499">
                  <c:v>196</c:v>
                </c:pt>
                <c:pt idx="500">
                  <c:v>14</c:v>
                </c:pt>
                <c:pt idx="501">
                  <c:v>24</c:v>
                </c:pt>
                <c:pt idx="502">
                  <c:v>29</c:v>
                </c:pt>
                <c:pt idx="503">
                  <c:v>91</c:v>
                </c:pt>
                <c:pt idx="504">
                  <c:v>183</c:v>
                </c:pt>
                <c:pt idx="505">
                  <c:v>29</c:v>
                </c:pt>
                <c:pt idx="506">
                  <c:v>22</c:v>
                </c:pt>
                <c:pt idx="507">
                  <c:v>20</c:v>
                </c:pt>
                <c:pt idx="508">
                  <c:v>27</c:v>
                </c:pt>
                <c:pt idx="509">
                  <c:v>41</c:v>
                </c:pt>
                <c:pt idx="510">
                  <c:v>53</c:v>
                </c:pt>
                <c:pt idx="511">
                  <c:v>54</c:v>
                </c:pt>
                <c:pt idx="512">
                  <c:v>61</c:v>
                </c:pt>
                <c:pt idx="513">
                  <c:v>73</c:v>
                </c:pt>
                <c:pt idx="514">
                  <c:v>76</c:v>
                </c:pt>
                <c:pt idx="515">
                  <c:v>79</c:v>
                </c:pt>
                <c:pt idx="516">
                  <c:v>109</c:v>
                </c:pt>
                <c:pt idx="517">
                  <c:v>44</c:v>
                </c:pt>
                <c:pt idx="518">
                  <c:v>57</c:v>
                </c:pt>
                <c:pt idx="519">
                  <c:v>140</c:v>
                </c:pt>
                <c:pt idx="520">
                  <c:v>50</c:v>
                </c:pt>
                <c:pt idx="521">
                  <c:v>179</c:v>
                </c:pt>
                <c:pt idx="522">
                  <c:v>186</c:v>
                </c:pt>
                <c:pt idx="523">
                  <c:v>143</c:v>
                </c:pt>
                <c:pt idx="524">
                  <c:v>9</c:v>
                </c:pt>
                <c:pt idx="525">
                  <c:v>27</c:v>
                </c:pt>
                <c:pt idx="526">
                  <c:v>44</c:v>
                </c:pt>
                <c:pt idx="527">
                  <c:v>48</c:v>
                </c:pt>
                <c:pt idx="528">
                  <c:v>79</c:v>
                </c:pt>
                <c:pt idx="529">
                  <c:v>112</c:v>
                </c:pt>
                <c:pt idx="530">
                  <c:v>118</c:v>
                </c:pt>
                <c:pt idx="531">
                  <c:v>144</c:v>
                </c:pt>
                <c:pt idx="532">
                  <c:v>70</c:v>
                </c:pt>
                <c:pt idx="533">
                  <c:v>151</c:v>
                </c:pt>
                <c:pt idx="534">
                  <c:v>158</c:v>
                </c:pt>
                <c:pt idx="535">
                  <c:v>53</c:v>
                </c:pt>
                <c:pt idx="536">
                  <c:v>180</c:v>
                </c:pt>
                <c:pt idx="537">
                  <c:v>181</c:v>
                </c:pt>
                <c:pt idx="538">
                  <c:v>192</c:v>
                </c:pt>
                <c:pt idx="539">
                  <c:v>37</c:v>
                </c:pt>
                <c:pt idx="540">
                  <c:v>22</c:v>
                </c:pt>
                <c:pt idx="541">
                  <c:v>61</c:v>
                </c:pt>
                <c:pt idx="542">
                  <c:v>86</c:v>
                </c:pt>
                <c:pt idx="543">
                  <c:v>17</c:v>
                </c:pt>
                <c:pt idx="544">
                  <c:v>167</c:v>
                </c:pt>
                <c:pt idx="545">
                  <c:v>154</c:v>
                </c:pt>
                <c:pt idx="546">
                  <c:v>125</c:v>
                </c:pt>
                <c:pt idx="547">
                  <c:v>31</c:v>
                </c:pt>
                <c:pt idx="548">
                  <c:v>185</c:v>
                </c:pt>
                <c:pt idx="549">
                  <c:v>157</c:v>
                </c:pt>
                <c:pt idx="550">
                  <c:v>194</c:v>
                </c:pt>
                <c:pt idx="551">
                  <c:v>10</c:v>
                </c:pt>
                <c:pt idx="552">
                  <c:v>20</c:v>
                </c:pt>
                <c:pt idx="553">
                  <c:v>57</c:v>
                </c:pt>
                <c:pt idx="554">
                  <c:v>86</c:v>
                </c:pt>
                <c:pt idx="555">
                  <c:v>122</c:v>
                </c:pt>
                <c:pt idx="556">
                  <c:v>1</c:v>
                </c:pt>
                <c:pt idx="557">
                  <c:v>185</c:v>
                </c:pt>
                <c:pt idx="558">
                  <c:v>192</c:v>
                </c:pt>
                <c:pt idx="559">
                  <c:v>54</c:v>
                </c:pt>
                <c:pt idx="560">
                  <c:v>197</c:v>
                </c:pt>
                <c:pt idx="561">
                  <c:v>107</c:v>
                </c:pt>
                <c:pt idx="562">
                  <c:v>181</c:v>
                </c:pt>
                <c:pt idx="563">
                  <c:v>192</c:v>
                </c:pt>
                <c:pt idx="564">
                  <c:v>29</c:v>
                </c:pt>
                <c:pt idx="565">
                  <c:v>123</c:v>
                </c:pt>
                <c:pt idx="566">
                  <c:v>48</c:v>
                </c:pt>
                <c:pt idx="567">
                  <c:v>159</c:v>
                </c:pt>
                <c:pt idx="568">
                  <c:v>187</c:v>
                </c:pt>
                <c:pt idx="569">
                  <c:v>61</c:v>
                </c:pt>
                <c:pt idx="570">
                  <c:v>85</c:v>
                </c:pt>
                <c:pt idx="571">
                  <c:v>86</c:v>
                </c:pt>
                <c:pt idx="572">
                  <c:v>131</c:v>
                </c:pt>
                <c:pt idx="573">
                  <c:v>139</c:v>
                </c:pt>
                <c:pt idx="574">
                  <c:v>180</c:v>
                </c:pt>
                <c:pt idx="575">
                  <c:v>190</c:v>
                </c:pt>
                <c:pt idx="576">
                  <c:v>60</c:v>
                </c:pt>
                <c:pt idx="577">
                  <c:v>175</c:v>
                </c:pt>
                <c:pt idx="578">
                  <c:v>177</c:v>
                </c:pt>
                <c:pt idx="579">
                  <c:v>54</c:v>
                </c:pt>
                <c:pt idx="580">
                  <c:v>178</c:v>
                </c:pt>
                <c:pt idx="581">
                  <c:v>188</c:v>
                </c:pt>
                <c:pt idx="582">
                  <c:v>198</c:v>
                </c:pt>
                <c:pt idx="583">
                  <c:v>150</c:v>
                </c:pt>
                <c:pt idx="584">
                  <c:v>111</c:v>
                </c:pt>
                <c:pt idx="585">
                  <c:v>69</c:v>
                </c:pt>
                <c:pt idx="586">
                  <c:v>71</c:v>
                </c:pt>
                <c:pt idx="587">
                  <c:v>74</c:v>
                </c:pt>
                <c:pt idx="588">
                  <c:v>75</c:v>
                </c:pt>
                <c:pt idx="589">
                  <c:v>86</c:v>
                </c:pt>
                <c:pt idx="590">
                  <c:v>97</c:v>
                </c:pt>
                <c:pt idx="591">
                  <c:v>115</c:v>
                </c:pt>
                <c:pt idx="592">
                  <c:v>121</c:v>
                </c:pt>
                <c:pt idx="593">
                  <c:v>177</c:v>
                </c:pt>
                <c:pt idx="594">
                  <c:v>191</c:v>
                </c:pt>
                <c:pt idx="595">
                  <c:v>16</c:v>
                </c:pt>
                <c:pt idx="596">
                  <c:v>75</c:v>
                </c:pt>
                <c:pt idx="597">
                  <c:v>95</c:v>
                </c:pt>
                <c:pt idx="598">
                  <c:v>135</c:v>
                </c:pt>
                <c:pt idx="599">
                  <c:v>137</c:v>
                </c:pt>
                <c:pt idx="600">
                  <c:v>163</c:v>
                </c:pt>
                <c:pt idx="601">
                  <c:v>171</c:v>
                </c:pt>
                <c:pt idx="602">
                  <c:v>173</c:v>
                </c:pt>
                <c:pt idx="603">
                  <c:v>175</c:v>
                </c:pt>
                <c:pt idx="604">
                  <c:v>189</c:v>
                </c:pt>
                <c:pt idx="605">
                  <c:v>104</c:v>
                </c:pt>
                <c:pt idx="606">
                  <c:v>114</c:v>
                </c:pt>
                <c:pt idx="607">
                  <c:v>130</c:v>
                </c:pt>
                <c:pt idx="608">
                  <c:v>200</c:v>
                </c:pt>
                <c:pt idx="609">
                  <c:v>10</c:v>
                </c:pt>
                <c:pt idx="610">
                  <c:v>25</c:v>
                </c:pt>
                <c:pt idx="611">
                  <c:v>28</c:v>
                </c:pt>
                <c:pt idx="612">
                  <c:v>30</c:v>
                </c:pt>
                <c:pt idx="613">
                  <c:v>38</c:v>
                </c:pt>
                <c:pt idx="614">
                  <c:v>49</c:v>
                </c:pt>
                <c:pt idx="615">
                  <c:v>61</c:v>
                </c:pt>
                <c:pt idx="616">
                  <c:v>68</c:v>
                </c:pt>
                <c:pt idx="617">
                  <c:v>87</c:v>
                </c:pt>
                <c:pt idx="618">
                  <c:v>89</c:v>
                </c:pt>
                <c:pt idx="619">
                  <c:v>96</c:v>
                </c:pt>
                <c:pt idx="620">
                  <c:v>194</c:v>
                </c:pt>
                <c:pt idx="621">
                  <c:v>105</c:v>
                </c:pt>
                <c:pt idx="622">
                  <c:v>129</c:v>
                </c:pt>
                <c:pt idx="623">
                  <c:v>186</c:v>
                </c:pt>
                <c:pt idx="624">
                  <c:v>2</c:v>
                </c:pt>
                <c:pt idx="625">
                  <c:v>5</c:v>
                </c:pt>
                <c:pt idx="626">
                  <c:v>27</c:v>
                </c:pt>
                <c:pt idx="627">
                  <c:v>28</c:v>
                </c:pt>
                <c:pt idx="628">
                  <c:v>35</c:v>
                </c:pt>
                <c:pt idx="629">
                  <c:v>54</c:v>
                </c:pt>
                <c:pt idx="630">
                  <c:v>55</c:v>
                </c:pt>
                <c:pt idx="631">
                  <c:v>62</c:v>
                </c:pt>
                <c:pt idx="632">
                  <c:v>92</c:v>
                </c:pt>
                <c:pt idx="633">
                  <c:v>94</c:v>
                </c:pt>
                <c:pt idx="634">
                  <c:v>135</c:v>
                </c:pt>
                <c:pt idx="635">
                  <c:v>141</c:v>
                </c:pt>
                <c:pt idx="636">
                  <c:v>146</c:v>
                </c:pt>
                <c:pt idx="637">
                  <c:v>160</c:v>
                </c:pt>
                <c:pt idx="638">
                  <c:v>7</c:v>
                </c:pt>
                <c:pt idx="639">
                  <c:v>99</c:v>
                </c:pt>
                <c:pt idx="640">
                  <c:v>108</c:v>
                </c:pt>
                <c:pt idx="641">
                  <c:v>96</c:v>
                </c:pt>
                <c:pt idx="642">
                  <c:v>86</c:v>
                </c:pt>
                <c:pt idx="643">
                  <c:v>135</c:v>
                </c:pt>
                <c:pt idx="644">
                  <c:v>152</c:v>
                </c:pt>
              </c:numCache>
            </c:numRef>
          </c:xVal>
          <c:yVal>
            <c:numRef>
              <c:f>'Final model 1'!$C$28:$C$672</c:f>
              <c:numCache>
                <c:formatCode>General</c:formatCode>
                <c:ptCount val="645"/>
                <c:pt idx="0">
                  <c:v>27.056709542419441</c:v>
                </c:pt>
                <c:pt idx="1">
                  <c:v>2.7919000546876731</c:v>
                </c:pt>
                <c:pt idx="2">
                  <c:v>-30.658796718144359</c:v>
                </c:pt>
                <c:pt idx="3">
                  <c:v>-6.6444759232766941</c:v>
                </c:pt>
                <c:pt idx="4">
                  <c:v>-22.983475550881806</c:v>
                </c:pt>
                <c:pt idx="5">
                  <c:v>1.217355804950202</c:v>
                </c:pt>
                <c:pt idx="6">
                  <c:v>-33.173984443121249</c:v>
                </c:pt>
                <c:pt idx="7">
                  <c:v>3.6603574661706624</c:v>
                </c:pt>
                <c:pt idx="8">
                  <c:v>-24.299983845862883</c:v>
                </c:pt>
                <c:pt idx="9">
                  <c:v>-7.3489988962352939</c:v>
                </c:pt>
                <c:pt idx="10">
                  <c:v>2.1109293152797264</c:v>
                </c:pt>
                <c:pt idx="11">
                  <c:v>-21.766921289229707</c:v>
                </c:pt>
                <c:pt idx="12">
                  <c:v>-5.5761104063103843</c:v>
                </c:pt>
                <c:pt idx="13">
                  <c:v>-29.064027047262442</c:v>
                </c:pt>
                <c:pt idx="14">
                  <c:v>-17.170749364866722</c:v>
                </c:pt>
                <c:pt idx="15">
                  <c:v>-34.294541019912906</c:v>
                </c:pt>
                <c:pt idx="16">
                  <c:v>0.21827349534873264</c:v>
                </c:pt>
                <c:pt idx="17">
                  <c:v>2.365513307776073</c:v>
                </c:pt>
                <c:pt idx="18">
                  <c:v>-28.516776002292545</c:v>
                </c:pt>
                <c:pt idx="19">
                  <c:v>5.3058350600618311</c:v>
                </c:pt>
                <c:pt idx="20">
                  <c:v>-10.882764263904694</c:v>
                </c:pt>
                <c:pt idx="21">
                  <c:v>-0.68387526804496446</c:v>
                </c:pt>
                <c:pt idx="22">
                  <c:v>-11.455424712040319</c:v>
                </c:pt>
                <c:pt idx="23">
                  <c:v>9.8811957305284679</c:v>
                </c:pt>
                <c:pt idx="24">
                  <c:v>-8.088743268856291</c:v>
                </c:pt>
                <c:pt idx="25">
                  <c:v>-11.824739074677403</c:v>
                </c:pt>
                <c:pt idx="26">
                  <c:v>87.047428269928076</c:v>
                </c:pt>
                <c:pt idx="27">
                  <c:v>-5.7445984366912342</c:v>
                </c:pt>
                <c:pt idx="28">
                  <c:v>-23.123271283166225</c:v>
                </c:pt>
                <c:pt idx="29">
                  <c:v>-30.887161366736237</c:v>
                </c:pt>
                <c:pt idx="30">
                  <c:v>21.644916665955527</c:v>
                </c:pt>
                <c:pt idx="31">
                  <c:v>-1.5632610140647145</c:v>
                </c:pt>
                <c:pt idx="32">
                  <c:v>48.766304904108239</c:v>
                </c:pt>
                <c:pt idx="33">
                  <c:v>4.3470466625033808</c:v>
                </c:pt>
                <c:pt idx="34">
                  <c:v>5.503243221026942</c:v>
                </c:pt>
                <c:pt idx="35">
                  <c:v>-4.0477975309896195</c:v>
                </c:pt>
                <c:pt idx="36">
                  <c:v>-22.585802975519577</c:v>
                </c:pt>
                <c:pt idx="37">
                  <c:v>8.4057185124025864</c:v>
                </c:pt>
                <c:pt idx="38">
                  <c:v>-22.11437390631243</c:v>
                </c:pt>
                <c:pt idx="39">
                  <c:v>-16.240440727011283</c:v>
                </c:pt>
                <c:pt idx="40">
                  <c:v>42.043786044896663</c:v>
                </c:pt>
                <c:pt idx="41">
                  <c:v>0.70597857874830083</c:v>
                </c:pt>
                <c:pt idx="42">
                  <c:v>14.352447250430586</c:v>
                </c:pt>
                <c:pt idx="43">
                  <c:v>-26.400455172587122</c:v>
                </c:pt>
                <c:pt idx="44">
                  <c:v>-17.144539203021967</c:v>
                </c:pt>
                <c:pt idx="45">
                  <c:v>-23.286134671869661</c:v>
                </c:pt>
                <c:pt idx="46">
                  <c:v>17.418138665416379</c:v>
                </c:pt>
                <c:pt idx="47">
                  <c:v>-29.860982473862144</c:v>
                </c:pt>
                <c:pt idx="48">
                  <c:v>-10.383970819783947</c:v>
                </c:pt>
                <c:pt idx="49">
                  <c:v>-8.901494869975469</c:v>
                </c:pt>
                <c:pt idx="50">
                  <c:v>-0.32435230684895799</c:v>
                </c:pt>
                <c:pt idx="51">
                  <c:v>-21.623846310089473</c:v>
                </c:pt>
                <c:pt idx="52">
                  <c:v>-9.4137961811446704</c:v>
                </c:pt>
                <c:pt idx="53">
                  <c:v>35.693559271388551</c:v>
                </c:pt>
                <c:pt idx="54">
                  <c:v>24.878280467163179</c:v>
                </c:pt>
                <c:pt idx="55">
                  <c:v>-23.703237138634208</c:v>
                </c:pt>
                <c:pt idx="56">
                  <c:v>-4.9238724896719823</c:v>
                </c:pt>
                <c:pt idx="57">
                  <c:v>-5.1145260049585559</c:v>
                </c:pt>
                <c:pt idx="58">
                  <c:v>43.070867696386173</c:v>
                </c:pt>
                <c:pt idx="59">
                  <c:v>-8.4204839236042766</c:v>
                </c:pt>
                <c:pt idx="60">
                  <c:v>-25.135768674476047</c:v>
                </c:pt>
                <c:pt idx="61">
                  <c:v>7.0013190351115711</c:v>
                </c:pt>
                <c:pt idx="62">
                  <c:v>-23.266808946344035</c:v>
                </c:pt>
                <c:pt idx="63">
                  <c:v>-9.3763788322574282</c:v>
                </c:pt>
                <c:pt idx="64">
                  <c:v>-8.7948026277845486</c:v>
                </c:pt>
                <c:pt idx="65">
                  <c:v>-11.742086370370743</c:v>
                </c:pt>
                <c:pt idx="66">
                  <c:v>-23.646332695128571</c:v>
                </c:pt>
                <c:pt idx="67">
                  <c:v>-30.059938043756063</c:v>
                </c:pt>
                <c:pt idx="68">
                  <c:v>7.558536974847101</c:v>
                </c:pt>
                <c:pt idx="69">
                  <c:v>2.5244184792110786</c:v>
                </c:pt>
                <c:pt idx="70">
                  <c:v>-9.6541398598681454</c:v>
                </c:pt>
                <c:pt idx="71">
                  <c:v>-12.196047989968552</c:v>
                </c:pt>
                <c:pt idx="72">
                  <c:v>88.239281362081954</c:v>
                </c:pt>
                <c:pt idx="73">
                  <c:v>-15.190945960981104</c:v>
                </c:pt>
                <c:pt idx="74">
                  <c:v>-20.388703810877288</c:v>
                </c:pt>
                <c:pt idx="75">
                  <c:v>-13.857795516460556</c:v>
                </c:pt>
                <c:pt idx="76">
                  <c:v>-24.718140142472414</c:v>
                </c:pt>
                <c:pt idx="77">
                  <c:v>-19.516486806468698</c:v>
                </c:pt>
                <c:pt idx="78">
                  <c:v>-14.908063885013885</c:v>
                </c:pt>
                <c:pt idx="79">
                  <c:v>12.758078874165189</c:v>
                </c:pt>
                <c:pt idx="80">
                  <c:v>-3.8830036252975724</c:v>
                </c:pt>
                <c:pt idx="81">
                  <c:v>-5.4342114325925657</c:v>
                </c:pt>
                <c:pt idx="82">
                  <c:v>6.0426452875462751</c:v>
                </c:pt>
                <c:pt idx="83">
                  <c:v>-13.218744960131659</c:v>
                </c:pt>
                <c:pt idx="84">
                  <c:v>91.024151018375534</c:v>
                </c:pt>
                <c:pt idx="85">
                  <c:v>18.177132825040268</c:v>
                </c:pt>
                <c:pt idx="86">
                  <c:v>3.8753708702306255</c:v>
                </c:pt>
                <c:pt idx="87">
                  <c:v>20.557113883179319</c:v>
                </c:pt>
                <c:pt idx="88">
                  <c:v>-21.126713955862719</c:v>
                </c:pt>
                <c:pt idx="89">
                  <c:v>-15.66932963452431</c:v>
                </c:pt>
                <c:pt idx="90">
                  <c:v>-15.786923304754886</c:v>
                </c:pt>
                <c:pt idx="91">
                  <c:v>238.04929355722649</c:v>
                </c:pt>
                <c:pt idx="92">
                  <c:v>-25.901384931614373</c:v>
                </c:pt>
                <c:pt idx="93">
                  <c:v>133.42226574800867</c:v>
                </c:pt>
                <c:pt idx="94">
                  <c:v>-6.4773049663267592</c:v>
                </c:pt>
                <c:pt idx="95">
                  <c:v>11.372389936199351</c:v>
                </c:pt>
                <c:pt idx="96">
                  <c:v>-10.675258382985085</c:v>
                </c:pt>
                <c:pt idx="97">
                  <c:v>11.303979062195673</c:v>
                </c:pt>
                <c:pt idx="98">
                  <c:v>-11.311341643008927</c:v>
                </c:pt>
                <c:pt idx="99">
                  <c:v>48.311407706320594</c:v>
                </c:pt>
                <c:pt idx="100">
                  <c:v>-19.824661342778562</c:v>
                </c:pt>
                <c:pt idx="101">
                  <c:v>46.386632871747828</c:v>
                </c:pt>
                <c:pt idx="102">
                  <c:v>169.41582386700929</c:v>
                </c:pt>
                <c:pt idx="103">
                  <c:v>-13.980029242345363</c:v>
                </c:pt>
                <c:pt idx="104">
                  <c:v>-35.164338664944196</c:v>
                </c:pt>
                <c:pt idx="105">
                  <c:v>-8.1131920002113578</c:v>
                </c:pt>
                <c:pt idx="106">
                  <c:v>121.0224837246457</c:v>
                </c:pt>
                <c:pt idx="107">
                  <c:v>4.1336654917844555</c:v>
                </c:pt>
                <c:pt idx="108">
                  <c:v>5.2644016864852432</c:v>
                </c:pt>
                <c:pt idx="109">
                  <c:v>-7.8777515870956663</c:v>
                </c:pt>
                <c:pt idx="110">
                  <c:v>54.447160077194042</c:v>
                </c:pt>
                <c:pt idx="111">
                  <c:v>-6.7462373247769776</c:v>
                </c:pt>
                <c:pt idx="112">
                  <c:v>-20.953460361354935</c:v>
                </c:pt>
                <c:pt idx="113">
                  <c:v>-8.982223542620055</c:v>
                </c:pt>
                <c:pt idx="114">
                  <c:v>35.485950645369812</c:v>
                </c:pt>
                <c:pt idx="115">
                  <c:v>6.7466663569528169</c:v>
                </c:pt>
                <c:pt idx="116">
                  <c:v>-11.377757239918669</c:v>
                </c:pt>
                <c:pt idx="117">
                  <c:v>-8.640276427027981</c:v>
                </c:pt>
                <c:pt idx="118">
                  <c:v>42.513820894087132</c:v>
                </c:pt>
                <c:pt idx="119">
                  <c:v>4.3196754518077469</c:v>
                </c:pt>
                <c:pt idx="120">
                  <c:v>-1.5891889607383192</c:v>
                </c:pt>
                <c:pt idx="121">
                  <c:v>-4.8788232026101852</c:v>
                </c:pt>
                <c:pt idx="122">
                  <c:v>-13.209147490129075</c:v>
                </c:pt>
                <c:pt idx="123">
                  <c:v>-35.101574532898205</c:v>
                </c:pt>
                <c:pt idx="124">
                  <c:v>2.7664812124817644</c:v>
                </c:pt>
                <c:pt idx="125">
                  <c:v>42.632168996053259</c:v>
                </c:pt>
                <c:pt idx="126">
                  <c:v>3.3320320454766392</c:v>
                </c:pt>
                <c:pt idx="127">
                  <c:v>57.189951385790465</c:v>
                </c:pt>
                <c:pt idx="128">
                  <c:v>-2.6368694537760646</c:v>
                </c:pt>
                <c:pt idx="129">
                  <c:v>13.195965496120328</c:v>
                </c:pt>
                <c:pt idx="130">
                  <c:v>-3.28880941682743</c:v>
                </c:pt>
                <c:pt idx="131">
                  <c:v>64.408319942654856</c:v>
                </c:pt>
                <c:pt idx="132">
                  <c:v>-2.8360706240969904</c:v>
                </c:pt>
                <c:pt idx="133">
                  <c:v>25.826138472928992</c:v>
                </c:pt>
                <c:pt idx="134">
                  <c:v>-16.693324747070196</c:v>
                </c:pt>
                <c:pt idx="135">
                  <c:v>8.4725003774148604</c:v>
                </c:pt>
                <c:pt idx="136">
                  <c:v>39.694704193113921</c:v>
                </c:pt>
                <c:pt idx="137">
                  <c:v>-5.1765531594540146</c:v>
                </c:pt>
                <c:pt idx="138">
                  <c:v>2.7747588006938937</c:v>
                </c:pt>
                <c:pt idx="139">
                  <c:v>226.19477157002396</c:v>
                </c:pt>
                <c:pt idx="140">
                  <c:v>31.670774227018878</c:v>
                </c:pt>
                <c:pt idx="141">
                  <c:v>16.457095890278836</c:v>
                </c:pt>
                <c:pt idx="142">
                  <c:v>-6.9740247918512637</c:v>
                </c:pt>
                <c:pt idx="143">
                  <c:v>58.931726314750868</c:v>
                </c:pt>
                <c:pt idx="144">
                  <c:v>9.2813398256823874</c:v>
                </c:pt>
                <c:pt idx="145">
                  <c:v>-9.0672039214674527</c:v>
                </c:pt>
                <c:pt idx="146">
                  <c:v>147.60769493903456</c:v>
                </c:pt>
                <c:pt idx="147">
                  <c:v>18.45263469038478</c:v>
                </c:pt>
                <c:pt idx="148">
                  <c:v>-16.728513634088969</c:v>
                </c:pt>
                <c:pt idx="149">
                  <c:v>3.2825379486861586</c:v>
                </c:pt>
                <c:pt idx="150">
                  <c:v>217.84298381221646</c:v>
                </c:pt>
                <c:pt idx="151">
                  <c:v>-7.2269668644091425</c:v>
                </c:pt>
                <c:pt idx="152">
                  <c:v>83.655742100006648</c:v>
                </c:pt>
                <c:pt idx="153">
                  <c:v>0.8014068302037245</c:v>
                </c:pt>
                <c:pt idx="154">
                  <c:v>44.143940660846795</c:v>
                </c:pt>
                <c:pt idx="155">
                  <c:v>80.884531786242789</c:v>
                </c:pt>
                <c:pt idx="156">
                  <c:v>13.561064371574524</c:v>
                </c:pt>
                <c:pt idx="157">
                  <c:v>-16.993995219520428</c:v>
                </c:pt>
                <c:pt idx="158">
                  <c:v>94.552927967518286</c:v>
                </c:pt>
                <c:pt idx="159">
                  <c:v>-16.993286209511556</c:v>
                </c:pt>
                <c:pt idx="160">
                  <c:v>61.149130063665126</c:v>
                </c:pt>
                <c:pt idx="161">
                  <c:v>46.607062229607067</c:v>
                </c:pt>
                <c:pt idx="162">
                  <c:v>-7.6517737552099376</c:v>
                </c:pt>
                <c:pt idx="163">
                  <c:v>-8.7716142543877993</c:v>
                </c:pt>
                <c:pt idx="164">
                  <c:v>-0.81398322490962549</c:v>
                </c:pt>
                <c:pt idx="165">
                  <c:v>-10.553553432807529</c:v>
                </c:pt>
                <c:pt idx="166">
                  <c:v>103.11760239122989</c:v>
                </c:pt>
                <c:pt idx="167">
                  <c:v>13.825667927837415</c:v>
                </c:pt>
                <c:pt idx="168">
                  <c:v>0.70449065411106915</c:v>
                </c:pt>
                <c:pt idx="169">
                  <c:v>2.1123649084667377</c:v>
                </c:pt>
                <c:pt idx="170">
                  <c:v>-5.5567603494200881</c:v>
                </c:pt>
                <c:pt idx="171">
                  <c:v>37.920061273402084</c:v>
                </c:pt>
                <c:pt idx="172">
                  <c:v>-21.213237442306735</c:v>
                </c:pt>
                <c:pt idx="173">
                  <c:v>-11.785507797227886</c:v>
                </c:pt>
                <c:pt idx="174">
                  <c:v>-15.98189514588767</c:v>
                </c:pt>
                <c:pt idx="175">
                  <c:v>-6.5557042508910932</c:v>
                </c:pt>
                <c:pt idx="176">
                  <c:v>19.515985212611199</c:v>
                </c:pt>
                <c:pt idx="177">
                  <c:v>162.71465546701975</c:v>
                </c:pt>
                <c:pt idx="178">
                  <c:v>1.8155853364664161</c:v>
                </c:pt>
                <c:pt idx="179">
                  <c:v>6.1213244407046554</c:v>
                </c:pt>
                <c:pt idx="180">
                  <c:v>51.997653962929157</c:v>
                </c:pt>
                <c:pt idx="181">
                  <c:v>26.67568878621725</c:v>
                </c:pt>
                <c:pt idx="182">
                  <c:v>40.913858077738986</c:v>
                </c:pt>
                <c:pt idx="183">
                  <c:v>10.602217464388604</c:v>
                </c:pt>
                <c:pt idx="184">
                  <c:v>16.981335767391073</c:v>
                </c:pt>
                <c:pt idx="185">
                  <c:v>19.171154651349205</c:v>
                </c:pt>
                <c:pt idx="186">
                  <c:v>-14.930343030178548</c:v>
                </c:pt>
                <c:pt idx="187">
                  <c:v>21.674911039800669</c:v>
                </c:pt>
                <c:pt idx="188">
                  <c:v>8.0985731507141949</c:v>
                </c:pt>
                <c:pt idx="189">
                  <c:v>135.75360163709129</c:v>
                </c:pt>
                <c:pt idx="190">
                  <c:v>10.114681203188923</c:v>
                </c:pt>
                <c:pt idx="191">
                  <c:v>13.142306926063313</c:v>
                </c:pt>
                <c:pt idx="192">
                  <c:v>22.385328729466107</c:v>
                </c:pt>
                <c:pt idx="193">
                  <c:v>15.691881992577336</c:v>
                </c:pt>
                <c:pt idx="194">
                  <c:v>96.439324511415748</c:v>
                </c:pt>
                <c:pt idx="195">
                  <c:v>7.5450028214662535</c:v>
                </c:pt>
                <c:pt idx="196">
                  <c:v>83.712561494916159</c:v>
                </c:pt>
                <c:pt idx="197">
                  <c:v>20.346328561342276</c:v>
                </c:pt>
                <c:pt idx="198">
                  <c:v>232.53921962885937</c:v>
                </c:pt>
                <c:pt idx="199">
                  <c:v>9.9537974215345386</c:v>
                </c:pt>
                <c:pt idx="200">
                  <c:v>-28.541309081963561</c:v>
                </c:pt>
                <c:pt idx="201">
                  <c:v>-16.518127391153214</c:v>
                </c:pt>
                <c:pt idx="202">
                  <c:v>-21.608556303495469</c:v>
                </c:pt>
                <c:pt idx="203">
                  <c:v>-14.530609495155261</c:v>
                </c:pt>
                <c:pt idx="204">
                  <c:v>-12.406155268385049</c:v>
                </c:pt>
                <c:pt idx="205">
                  <c:v>-31.902677142548299</c:v>
                </c:pt>
                <c:pt idx="206">
                  <c:v>-21.368223898214275</c:v>
                </c:pt>
                <c:pt idx="207">
                  <c:v>-32.436049791761938</c:v>
                </c:pt>
                <c:pt idx="208">
                  <c:v>-22.266010915740985</c:v>
                </c:pt>
                <c:pt idx="209">
                  <c:v>-33.716098652220644</c:v>
                </c:pt>
                <c:pt idx="210">
                  <c:v>-23.9462753166139</c:v>
                </c:pt>
                <c:pt idx="211">
                  <c:v>-29.422003778470383</c:v>
                </c:pt>
                <c:pt idx="212">
                  <c:v>-19.911207756617237</c:v>
                </c:pt>
                <c:pt idx="213">
                  <c:v>-29.990769716330618</c:v>
                </c:pt>
                <c:pt idx="214">
                  <c:v>-19.175511212396287</c:v>
                </c:pt>
                <c:pt idx="215">
                  <c:v>-34.228368581810294</c:v>
                </c:pt>
                <c:pt idx="216">
                  <c:v>-21.554796973453573</c:v>
                </c:pt>
                <c:pt idx="217">
                  <c:v>-19.053541473727464</c:v>
                </c:pt>
                <c:pt idx="218">
                  <c:v>-15.526162437791722</c:v>
                </c:pt>
                <c:pt idx="219">
                  <c:v>-33.373340334084375</c:v>
                </c:pt>
                <c:pt idx="220">
                  <c:v>-25.262877875242289</c:v>
                </c:pt>
                <c:pt idx="221">
                  <c:v>-12.376087474641039</c:v>
                </c:pt>
                <c:pt idx="222">
                  <c:v>-21.036414900795464</c:v>
                </c:pt>
                <c:pt idx="223">
                  <c:v>-25.536702703562227</c:v>
                </c:pt>
                <c:pt idx="224">
                  <c:v>-16.473230020544264</c:v>
                </c:pt>
                <c:pt idx="225">
                  <c:v>-23.369511330438542</c:v>
                </c:pt>
                <c:pt idx="226">
                  <c:v>-25.447692911527049</c:v>
                </c:pt>
                <c:pt idx="227">
                  <c:v>-26.93014736053977</c:v>
                </c:pt>
                <c:pt idx="228">
                  <c:v>-17.07415299410598</c:v>
                </c:pt>
                <c:pt idx="229">
                  <c:v>-13.04745654268233</c:v>
                </c:pt>
                <c:pt idx="230">
                  <c:v>-15.147152801875595</c:v>
                </c:pt>
                <c:pt idx="231">
                  <c:v>49.454952995125957</c:v>
                </c:pt>
                <c:pt idx="232">
                  <c:v>-11.846817930593801</c:v>
                </c:pt>
                <c:pt idx="233">
                  <c:v>-3.319174495380345</c:v>
                </c:pt>
                <c:pt idx="234">
                  <c:v>-22.388743882539565</c:v>
                </c:pt>
                <c:pt idx="235">
                  <c:v>-19.493399781885053</c:v>
                </c:pt>
                <c:pt idx="236">
                  <c:v>-28.127579464989054</c:v>
                </c:pt>
                <c:pt idx="237">
                  <c:v>-9.6973298802094554</c:v>
                </c:pt>
                <c:pt idx="238">
                  <c:v>-20.142098755266915</c:v>
                </c:pt>
                <c:pt idx="239">
                  <c:v>-9.6987172778600659</c:v>
                </c:pt>
                <c:pt idx="240">
                  <c:v>-8.1566898402877506</c:v>
                </c:pt>
                <c:pt idx="241">
                  <c:v>-27.376680722986247</c:v>
                </c:pt>
                <c:pt idx="242">
                  <c:v>-13.43784722559846</c:v>
                </c:pt>
                <c:pt idx="243">
                  <c:v>-22.133545484593277</c:v>
                </c:pt>
                <c:pt idx="244">
                  <c:v>-15.305002892167472</c:v>
                </c:pt>
                <c:pt idx="245">
                  <c:v>-21.949295838085618</c:v>
                </c:pt>
                <c:pt idx="246">
                  <c:v>-0.31585976447345843</c:v>
                </c:pt>
                <c:pt idx="247">
                  <c:v>-21.629577203797997</c:v>
                </c:pt>
                <c:pt idx="248">
                  <c:v>-23.103164794172656</c:v>
                </c:pt>
                <c:pt idx="249">
                  <c:v>-24.48402542308056</c:v>
                </c:pt>
                <c:pt idx="250">
                  <c:v>-25.663485147915921</c:v>
                </c:pt>
                <c:pt idx="251">
                  <c:v>-15.038336698140917</c:v>
                </c:pt>
                <c:pt idx="252">
                  <c:v>-6.9204899109117068</c:v>
                </c:pt>
                <c:pt idx="253">
                  <c:v>-18.974499010055375</c:v>
                </c:pt>
                <c:pt idx="254">
                  <c:v>-12.809716260934696</c:v>
                </c:pt>
                <c:pt idx="255">
                  <c:v>68.297568659779756</c:v>
                </c:pt>
                <c:pt idx="256">
                  <c:v>2.431060453933636</c:v>
                </c:pt>
                <c:pt idx="257">
                  <c:v>-19.444294469866414</c:v>
                </c:pt>
                <c:pt idx="258">
                  <c:v>-24.354928655240684</c:v>
                </c:pt>
                <c:pt idx="259">
                  <c:v>-2.4156722938457893</c:v>
                </c:pt>
                <c:pt idx="260">
                  <c:v>-16.260656406939379</c:v>
                </c:pt>
                <c:pt idx="261">
                  <c:v>-16.92078237874501</c:v>
                </c:pt>
                <c:pt idx="262">
                  <c:v>-10.893710578283102</c:v>
                </c:pt>
                <c:pt idx="263">
                  <c:v>-10.085404953795393</c:v>
                </c:pt>
                <c:pt idx="264">
                  <c:v>17.107190431384634</c:v>
                </c:pt>
                <c:pt idx="265">
                  <c:v>-10.784674386483356</c:v>
                </c:pt>
                <c:pt idx="266">
                  <c:v>2.3198915982476294</c:v>
                </c:pt>
                <c:pt idx="267">
                  <c:v>50.029171647253435</c:v>
                </c:pt>
                <c:pt idx="268">
                  <c:v>-13.853042420576024</c:v>
                </c:pt>
                <c:pt idx="269">
                  <c:v>13.852675154469512</c:v>
                </c:pt>
                <c:pt idx="270">
                  <c:v>-22.484026417913377</c:v>
                </c:pt>
                <c:pt idx="271">
                  <c:v>-1.9607863215338757</c:v>
                </c:pt>
                <c:pt idx="272">
                  <c:v>24.045983359502408</c:v>
                </c:pt>
                <c:pt idx="273">
                  <c:v>-21.648406996098856</c:v>
                </c:pt>
                <c:pt idx="274">
                  <c:v>-21.505362272536772</c:v>
                </c:pt>
                <c:pt idx="275">
                  <c:v>-4.2769087987891226</c:v>
                </c:pt>
                <c:pt idx="276">
                  <c:v>-5.156069771445809</c:v>
                </c:pt>
                <c:pt idx="277">
                  <c:v>-7.6126649539729012</c:v>
                </c:pt>
                <c:pt idx="278">
                  <c:v>-0.95549996769204526</c:v>
                </c:pt>
                <c:pt idx="279">
                  <c:v>-2.3351955406300249</c:v>
                </c:pt>
                <c:pt idx="280">
                  <c:v>3.0344475759591631</c:v>
                </c:pt>
                <c:pt idx="281">
                  <c:v>-22.326883510513351</c:v>
                </c:pt>
                <c:pt idx="282">
                  <c:v>-15.252996047414058</c:v>
                </c:pt>
                <c:pt idx="283">
                  <c:v>-14.122083495788015</c:v>
                </c:pt>
                <c:pt idx="284">
                  <c:v>-1.6078131239706437</c:v>
                </c:pt>
                <c:pt idx="285">
                  <c:v>-18.413901914062343</c:v>
                </c:pt>
                <c:pt idx="286">
                  <c:v>3.0421256917456336</c:v>
                </c:pt>
                <c:pt idx="287">
                  <c:v>9.6202676206549409</c:v>
                </c:pt>
                <c:pt idx="288">
                  <c:v>36.577489977298313</c:v>
                </c:pt>
                <c:pt idx="289">
                  <c:v>-22.488280151247899</c:v>
                </c:pt>
                <c:pt idx="290">
                  <c:v>2.5139192678448889</c:v>
                </c:pt>
                <c:pt idx="291">
                  <c:v>9.1384496274296687</c:v>
                </c:pt>
                <c:pt idx="292">
                  <c:v>2.6471442750897469</c:v>
                </c:pt>
                <c:pt idx="293">
                  <c:v>-12.800714505749117</c:v>
                </c:pt>
                <c:pt idx="294">
                  <c:v>15.73219233025416</c:v>
                </c:pt>
                <c:pt idx="295">
                  <c:v>-17.027984511683147</c:v>
                </c:pt>
                <c:pt idx="296">
                  <c:v>-28.043412096184106</c:v>
                </c:pt>
                <c:pt idx="297">
                  <c:v>-25.210961339277631</c:v>
                </c:pt>
                <c:pt idx="298">
                  <c:v>-3.3641950738174415</c:v>
                </c:pt>
                <c:pt idx="299">
                  <c:v>10.637229066292413</c:v>
                </c:pt>
                <c:pt idx="300">
                  <c:v>-8.1650965249555885</c:v>
                </c:pt>
                <c:pt idx="301">
                  <c:v>-10.426240580727754</c:v>
                </c:pt>
                <c:pt idx="302">
                  <c:v>-10.949172878123861</c:v>
                </c:pt>
                <c:pt idx="303">
                  <c:v>37.32812445670293</c:v>
                </c:pt>
                <c:pt idx="304">
                  <c:v>-7.6618909070766108</c:v>
                </c:pt>
                <c:pt idx="305">
                  <c:v>-16.90540419627564</c:v>
                </c:pt>
                <c:pt idx="306">
                  <c:v>7.4988486768510372</c:v>
                </c:pt>
                <c:pt idx="307">
                  <c:v>-17.538780396757389</c:v>
                </c:pt>
                <c:pt idx="308">
                  <c:v>3.5149388972706777</c:v>
                </c:pt>
                <c:pt idx="309">
                  <c:v>1.9293207498260578</c:v>
                </c:pt>
                <c:pt idx="310">
                  <c:v>12.136139649194636</c:v>
                </c:pt>
                <c:pt idx="311">
                  <c:v>-20.844479658414087</c:v>
                </c:pt>
                <c:pt idx="312">
                  <c:v>-9.8763753765778475</c:v>
                </c:pt>
                <c:pt idx="313">
                  <c:v>-18.462006338573129</c:v>
                </c:pt>
                <c:pt idx="314">
                  <c:v>-12.83945840147412</c:v>
                </c:pt>
                <c:pt idx="315">
                  <c:v>-6.7020291042788731</c:v>
                </c:pt>
                <c:pt idx="316">
                  <c:v>-8.4339967997933947</c:v>
                </c:pt>
                <c:pt idx="317">
                  <c:v>-12.069391838557314</c:v>
                </c:pt>
                <c:pt idx="318">
                  <c:v>2.7571896458552541</c:v>
                </c:pt>
                <c:pt idx="319">
                  <c:v>-5.8980635993994666</c:v>
                </c:pt>
                <c:pt idx="320">
                  <c:v>-1.589179911107403</c:v>
                </c:pt>
                <c:pt idx="321">
                  <c:v>-1.2827521089020002</c:v>
                </c:pt>
                <c:pt idx="322">
                  <c:v>-3.1870575702499799</c:v>
                </c:pt>
                <c:pt idx="323">
                  <c:v>-19.273275090902722</c:v>
                </c:pt>
                <c:pt idx="324">
                  <c:v>1.9157782854742358</c:v>
                </c:pt>
                <c:pt idx="325">
                  <c:v>-8.2884910557920861</c:v>
                </c:pt>
                <c:pt idx="326">
                  <c:v>-15.836618692797231</c:v>
                </c:pt>
                <c:pt idx="327">
                  <c:v>-33.012636291603407</c:v>
                </c:pt>
                <c:pt idx="328">
                  <c:v>-14.18391396944682</c:v>
                </c:pt>
                <c:pt idx="329">
                  <c:v>-31.427681965578309</c:v>
                </c:pt>
                <c:pt idx="330">
                  <c:v>-31.821061015843938</c:v>
                </c:pt>
                <c:pt idx="331">
                  <c:v>-17.526604308477502</c:v>
                </c:pt>
                <c:pt idx="332">
                  <c:v>5.3524472504305862</c:v>
                </c:pt>
                <c:pt idx="333">
                  <c:v>-22.595040815233812</c:v>
                </c:pt>
                <c:pt idx="334">
                  <c:v>-12.447479680877777</c:v>
                </c:pt>
                <c:pt idx="335">
                  <c:v>-26.465045229430139</c:v>
                </c:pt>
                <c:pt idx="336">
                  <c:v>-32.215713670081371</c:v>
                </c:pt>
                <c:pt idx="337">
                  <c:v>-26.562295370301129</c:v>
                </c:pt>
                <c:pt idx="338">
                  <c:v>-19.770477901111789</c:v>
                </c:pt>
                <c:pt idx="339">
                  <c:v>-17.242393038419848</c:v>
                </c:pt>
                <c:pt idx="340">
                  <c:v>-19.409985935470388</c:v>
                </c:pt>
                <c:pt idx="341">
                  <c:v>-4.0121144527691701</c:v>
                </c:pt>
                <c:pt idx="342">
                  <c:v>-20.875776700094207</c:v>
                </c:pt>
                <c:pt idx="343">
                  <c:v>-23.550009474784485</c:v>
                </c:pt>
                <c:pt idx="344">
                  <c:v>-3.771550899000232</c:v>
                </c:pt>
                <c:pt idx="345">
                  <c:v>-11.41335195037688</c:v>
                </c:pt>
                <c:pt idx="346">
                  <c:v>-11.459309197079502</c:v>
                </c:pt>
                <c:pt idx="347">
                  <c:v>-10.356379892227523</c:v>
                </c:pt>
                <c:pt idx="348">
                  <c:v>-13.974938212640922</c:v>
                </c:pt>
                <c:pt idx="349">
                  <c:v>-1.1402102858493208</c:v>
                </c:pt>
                <c:pt idx="350">
                  <c:v>-6.2762335087720302</c:v>
                </c:pt>
                <c:pt idx="351">
                  <c:v>-3.7584170231094705</c:v>
                </c:pt>
                <c:pt idx="352">
                  <c:v>-28.009529418871139</c:v>
                </c:pt>
                <c:pt idx="353">
                  <c:v>-10.379715888659707</c:v>
                </c:pt>
                <c:pt idx="354">
                  <c:v>-35.158081848902846</c:v>
                </c:pt>
                <c:pt idx="355">
                  <c:v>-10.498161123148936</c:v>
                </c:pt>
                <c:pt idx="356">
                  <c:v>-11.561560351379399</c:v>
                </c:pt>
                <c:pt idx="357">
                  <c:v>2.9663540259930734</c:v>
                </c:pt>
                <c:pt idx="358">
                  <c:v>36.903782965045124</c:v>
                </c:pt>
                <c:pt idx="359">
                  <c:v>15.525426836884762</c:v>
                </c:pt>
                <c:pt idx="360">
                  <c:v>-15.386036386773494</c:v>
                </c:pt>
                <c:pt idx="361">
                  <c:v>13.445055628191811</c:v>
                </c:pt>
                <c:pt idx="362">
                  <c:v>-8.6745458251209051</c:v>
                </c:pt>
                <c:pt idx="363">
                  <c:v>-14.749791020842679</c:v>
                </c:pt>
                <c:pt idx="364">
                  <c:v>-9.7493841678090014</c:v>
                </c:pt>
                <c:pt idx="365">
                  <c:v>-3.8898795727080646</c:v>
                </c:pt>
                <c:pt idx="366">
                  <c:v>-7.3422590762178714</c:v>
                </c:pt>
                <c:pt idx="367">
                  <c:v>-11.016308205064057</c:v>
                </c:pt>
                <c:pt idx="368">
                  <c:v>-13.113668043120214</c:v>
                </c:pt>
                <c:pt idx="369">
                  <c:v>-9.9144384176090909</c:v>
                </c:pt>
                <c:pt idx="370">
                  <c:v>18.476519670329704</c:v>
                </c:pt>
                <c:pt idx="371">
                  <c:v>-3.6611346443798674</c:v>
                </c:pt>
                <c:pt idx="372">
                  <c:v>41.606083675739491</c:v>
                </c:pt>
                <c:pt idx="373">
                  <c:v>-7.4028953097744932</c:v>
                </c:pt>
                <c:pt idx="374">
                  <c:v>124.67403983931749</c:v>
                </c:pt>
                <c:pt idx="375">
                  <c:v>21.630691663008538</c:v>
                </c:pt>
                <c:pt idx="376">
                  <c:v>-2.3538293632610277</c:v>
                </c:pt>
                <c:pt idx="377">
                  <c:v>120.52411660769057</c:v>
                </c:pt>
                <c:pt idx="378">
                  <c:v>-7.3326330517525946</c:v>
                </c:pt>
                <c:pt idx="379">
                  <c:v>-3.8789865700385029</c:v>
                </c:pt>
                <c:pt idx="380">
                  <c:v>11.539724663657031</c:v>
                </c:pt>
                <c:pt idx="381">
                  <c:v>-5.7309043631926393</c:v>
                </c:pt>
                <c:pt idx="382">
                  <c:v>1.6257343310558383</c:v>
                </c:pt>
                <c:pt idx="383">
                  <c:v>22.257251085729507</c:v>
                </c:pt>
                <c:pt idx="384">
                  <c:v>12.905331630149725</c:v>
                </c:pt>
                <c:pt idx="385">
                  <c:v>0.40296999695026248</c:v>
                </c:pt>
                <c:pt idx="386">
                  <c:v>-2.9753415888999015</c:v>
                </c:pt>
                <c:pt idx="387">
                  <c:v>-7.2879918353947595</c:v>
                </c:pt>
                <c:pt idx="388">
                  <c:v>70.345226103663094</c:v>
                </c:pt>
                <c:pt idx="389">
                  <c:v>10.885352749686032</c:v>
                </c:pt>
                <c:pt idx="390">
                  <c:v>8.243608965061572</c:v>
                </c:pt>
                <c:pt idx="391">
                  <c:v>-20.444331187363947</c:v>
                </c:pt>
                <c:pt idx="392">
                  <c:v>10.531642452639025</c:v>
                </c:pt>
                <c:pt idx="393">
                  <c:v>5.5576011449169016E-2</c:v>
                </c:pt>
                <c:pt idx="394">
                  <c:v>-10.460270518764762</c:v>
                </c:pt>
                <c:pt idx="395">
                  <c:v>-10.631996893250342</c:v>
                </c:pt>
                <c:pt idx="396">
                  <c:v>4.5096219497475616</c:v>
                </c:pt>
                <c:pt idx="397">
                  <c:v>188.06389116865034</c:v>
                </c:pt>
                <c:pt idx="398">
                  <c:v>-29.401911884656553</c:v>
                </c:pt>
                <c:pt idx="399">
                  <c:v>-18.580566693044435</c:v>
                </c:pt>
                <c:pt idx="400">
                  <c:v>-24.754779115450358</c:v>
                </c:pt>
                <c:pt idx="401">
                  <c:v>-19.660677922964677</c:v>
                </c:pt>
                <c:pt idx="402">
                  <c:v>-26.291276061955486</c:v>
                </c:pt>
                <c:pt idx="403">
                  <c:v>-2.6732034784111098</c:v>
                </c:pt>
                <c:pt idx="404">
                  <c:v>-11.253880255995524</c:v>
                </c:pt>
                <c:pt idx="405">
                  <c:v>8.2976333157458555</c:v>
                </c:pt>
                <c:pt idx="406">
                  <c:v>4.0900404596513313</c:v>
                </c:pt>
                <c:pt idx="407">
                  <c:v>-6.0029888301803744</c:v>
                </c:pt>
                <c:pt idx="408">
                  <c:v>-3.9979534363508975</c:v>
                </c:pt>
                <c:pt idx="409">
                  <c:v>15.251280478597055</c:v>
                </c:pt>
                <c:pt idx="410">
                  <c:v>20.497170913989699</c:v>
                </c:pt>
                <c:pt idx="411">
                  <c:v>40.344007350863201</c:v>
                </c:pt>
                <c:pt idx="412">
                  <c:v>-38.144267885382888</c:v>
                </c:pt>
                <c:pt idx="413">
                  <c:v>-33.989364444178854</c:v>
                </c:pt>
                <c:pt idx="414">
                  <c:v>-16.919477394182785</c:v>
                </c:pt>
                <c:pt idx="415">
                  <c:v>-34.702810634314204</c:v>
                </c:pt>
                <c:pt idx="416">
                  <c:v>-38.869101425414144</c:v>
                </c:pt>
                <c:pt idx="417">
                  <c:v>-32.056000643896049</c:v>
                </c:pt>
                <c:pt idx="418">
                  <c:v>-30.873957880654686</c:v>
                </c:pt>
                <c:pt idx="419">
                  <c:v>-28.722785147634845</c:v>
                </c:pt>
                <c:pt idx="420">
                  <c:v>-28.126105077028619</c:v>
                </c:pt>
                <c:pt idx="421">
                  <c:v>-21.943800885440346</c:v>
                </c:pt>
                <c:pt idx="422">
                  <c:v>-17.048186212757233</c:v>
                </c:pt>
                <c:pt idx="423">
                  <c:v>-35.333861073408272</c:v>
                </c:pt>
                <c:pt idx="424">
                  <c:v>-5.2040765878172</c:v>
                </c:pt>
                <c:pt idx="425">
                  <c:v>-26.660684433170999</c:v>
                </c:pt>
                <c:pt idx="426">
                  <c:v>-22.960127514661981</c:v>
                </c:pt>
                <c:pt idx="427">
                  <c:v>-5.4001648741771682</c:v>
                </c:pt>
                <c:pt idx="428">
                  <c:v>-29.244298637116891</c:v>
                </c:pt>
                <c:pt idx="429">
                  <c:v>-19.369292305938693</c:v>
                </c:pt>
                <c:pt idx="430">
                  <c:v>-11.614649602699483</c:v>
                </c:pt>
                <c:pt idx="431">
                  <c:v>-21.178792621422211</c:v>
                </c:pt>
                <c:pt idx="432">
                  <c:v>-2.9202211592347123</c:v>
                </c:pt>
                <c:pt idx="433">
                  <c:v>3.0926685503093898</c:v>
                </c:pt>
                <c:pt idx="434">
                  <c:v>-21.46563430230324</c:v>
                </c:pt>
                <c:pt idx="435">
                  <c:v>-25.474640644906962</c:v>
                </c:pt>
                <c:pt idx="436">
                  <c:v>-21.521192092785835</c:v>
                </c:pt>
                <c:pt idx="437">
                  <c:v>-14.167340967209249</c:v>
                </c:pt>
                <c:pt idx="438">
                  <c:v>3.0912366953033512</c:v>
                </c:pt>
                <c:pt idx="439">
                  <c:v>-2.8889594166898025</c:v>
                </c:pt>
                <c:pt idx="440">
                  <c:v>-4.6698593244823243</c:v>
                </c:pt>
                <c:pt idx="441">
                  <c:v>66.792250407437663</c:v>
                </c:pt>
                <c:pt idx="442">
                  <c:v>5.7249352186774294</c:v>
                </c:pt>
                <c:pt idx="443">
                  <c:v>-6.801972371637568</c:v>
                </c:pt>
                <c:pt idx="444">
                  <c:v>-20.151683785916291</c:v>
                </c:pt>
                <c:pt idx="445">
                  <c:v>5.3471150458988044</c:v>
                </c:pt>
                <c:pt idx="446">
                  <c:v>5.8936922024681113</c:v>
                </c:pt>
                <c:pt idx="447">
                  <c:v>-29.463544573812356</c:v>
                </c:pt>
                <c:pt idx="448">
                  <c:v>-6.3842112400264224</c:v>
                </c:pt>
                <c:pt idx="449">
                  <c:v>-19.17914507734509</c:v>
                </c:pt>
                <c:pt idx="450">
                  <c:v>-8.6465992813263934</c:v>
                </c:pt>
                <c:pt idx="451">
                  <c:v>-22.949178970476794</c:v>
                </c:pt>
                <c:pt idx="452">
                  <c:v>-28.749526468287062</c:v>
                </c:pt>
                <c:pt idx="453">
                  <c:v>-35.922217693149101</c:v>
                </c:pt>
                <c:pt idx="454">
                  <c:v>-23.71336253700904</c:v>
                </c:pt>
                <c:pt idx="455">
                  <c:v>-32.646769368019449</c:v>
                </c:pt>
                <c:pt idx="456">
                  <c:v>-2.2777423464475053</c:v>
                </c:pt>
                <c:pt idx="457">
                  <c:v>-18.860251741526334</c:v>
                </c:pt>
                <c:pt idx="458">
                  <c:v>-2.4414773287328053</c:v>
                </c:pt>
                <c:pt idx="459">
                  <c:v>8.4561670517073111</c:v>
                </c:pt>
                <c:pt idx="460">
                  <c:v>8.8288507928049889</c:v>
                </c:pt>
                <c:pt idx="461">
                  <c:v>15.456251363418779</c:v>
                </c:pt>
                <c:pt idx="462">
                  <c:v>12.204499235278337</c:v>
                </c:pt>
                <c:pt idx="463">
                  <c:v>-28.599492124150736</c:v>
                </c:pt>
                <c:pt idx="464">
                  <c:v>-11.340241506113806</c:v>
                </c:pt>
                <c:pt idx="465">
                  <c:v>-3.5561303291540423</c:v>
                </c:pt>
                <c:pt idx="466">
                  <c:v>36.573061110955472</c:v>
                </c:pt>
                <c:pt idx="467">
                  <c:v>-7.2645139588765062</c:v>
                </c:pt>
                <c:pt idx="468">
                  <c:v>12.136902082708115</c:v>
                </c:pt>
                <c:pt idx="469">
                  <c:v>-7.7129175658469169</c:v>
                </c:pt>
                <c:pt idx="470">
                  <c:v>-9.1486814507474641</c:v>
                </c:pt>
                <c:pt idx="471">
                  <c:v>-1.6502067202586854</c:v>
                </c:pt>
                <c:pt idx="472">
                  <c:v>-1.2022125714985563</c:v>
                </c:pt>
                <c:pt idx="473">
                  <c:v>1.9710959955560554</c:v>
                </c:pt>
                <c:pt idx="474">
                  <c:v>3.8850666806204779</c:v>
                </c:pt>
                <c:pt idx="475">
                  <c:v>-22.874877159652602</c:v>
                </c:pt>
                <c:pt idx="476">
                  <c:v>-20.976848744273422</c:v>
                </c:pt>
                <c:pt idx="477">
                  <c:v>-12.203041877427649</c:v>
                </c:pt>
                <c:pt idx="478">
                  <c:v>-5.0956346130362515</c:v>
                </c:pt>
                <c:pt idx="479">
                  <c:v>-8.9286268883570283</c:v>
                </c:pt>
                <c:pt idx="480">
                  <c:v>1.6157217790165994</c:v>
                </c:pt>
                <c:pt idx="481">
                  <c:v>-1.9085708582188325</c:v>
                </c:pt>
                <c:pt idx="482">
                  <c:v>-16.740718733050088</c:v>
                </c:pt>
                <c:pt idx="483">
                  <c:v>185.33848110276077</c:v>
                </c:pt>
                <c:pt idx="484">
                  <c:v>-21.408495543060262</c:v>
                </c:pt>
                <c:pt idx="485">
                  <c:v>-15.496423314382998</c:v>
                </c:pt>
                <c:pt idx="486">
                  <c:v>-20.544824142873626</c:v>
                </c:pt>
                <c:pt idx="487">
                  <c:v>-2.5142200458016006</c:v>
                </c:pt>
                <c:pt idx="488">
                  <c:v>-18.182861479754113</c:v>
                </c:pt>
                <c:pt idx="489">
                  <c:v>-0.9269167068225419</c:v>
                </c:pt>
                <c:pt idx="490">
                  <c:v>14.78112151184922</c:v>
                </c:pt>
                <c:pt idx="491">
                  <c:v>-27.319484148433478</c:v>
                </c:pt>
                <c:pt idx="492">
                  <c:v>-37.811315905931409</c:v>
                </c:pt>
                <c:pt idx="493">
                  <c:v>3.4016062559670956</c:v>
                </c:pt>
                <c:pt idx="494">
                  <c:v>-2.5005850609373139</c:v>
                </c:pt>
                <c:pt idx="495">
                  <c:v>-12.633424648940682</c:v>
                </c:pt>
                <c:pt idx="496">
                  <c:v>-5.6378973973680058</c:v>
                </c:pt>
                <c:pt idx="497">
                  <c:v>12.212391806507572</c:v>
                </c:pt>
                <c:pt idx="498">
                  <c:v>126.83215411593672</c:v>
                </c:pt>
                <c:pt idx="499">
                  <c:v>7.8446488729209483</c:v>
                </c:pt>
                <c:pt idx="500">
                  <c:v>-20.549964807949433</c:v>
                </c:pt>
                <c:pt idx="501">
                  <c:v>-32.705642333518334</c:v>
                </c:pt>
                <c:pt idx="502">
                  <c:v>-9.0775252898730159</c:v>
                </c:pt>
                <c:pt idx="503">
                  <c:v>-10.268388832541275</c:v>
                </c:pt>
                <c:pt idx="504">
                  <c:v>8.9100868151193851</c:v>
                </c:pt>
                <c:pt idx="505">
                  <c:v>-23.879521961266573</c:v>
                </c:pt>
                <c:pt idx="506">
                  <c:v>-15.258347256233371</c:v>
                </c:pt>
                <c:pt idx="507">
                  <c:v>-14.266054237087426</c:v>
                </c:pt>
                <c:pt idx="508">
                  <c:v>-12.296673016726723</c:v>
                </c:pt>
                <c:pt idx="509">
                  <c:v>-21.534542505093473</c:v>
                </c:pt>
                <c:pt idx="510">
                  <c:v>-12.651711688329216</c:v>
                </c:pt>
                <c:pt idx="511">
                  <c:v>-21.291971093179079</c:v>
                </c:pt>
                <c:pt idx="512">
                  <c:v>-3.203782905295018</c:v>
                </c:pt>
                <c:pt idx="513">
                  <c:v>-13.428701663589131</c:v>
                </c:pt>
                <c:pt idx="514">
                  <c:v>-10.899111091981592</c:v>
                </c:pt>
                <c:pt idx="515">
                  <c:v>3.1837354411579959</c:v>
                </c:pt>
                <c:pt idx="516">
                  <c:v>-7.3878699971174449</c:v>
                </c:pt>
                <c:pt idx="517">
                  <c:v>-4.9855682278987317</c:v>
                </c:pt>
                <c:pt idx="518">
                  <c:v>-8.0857120468880552</c:v>
                </c:pt>
                <c:pt idx="519">
                  <c:v>-1.666513416669634</c:v>
                </c:pt>
                <c:pt idx="520">
                  <c:v>-23.700836916815188</c:v>
                </c:pt>
                <c:pt idx="521">
                  <c:v>4.5179702553774144</c:v>
                </c:pt>
                <c:pt idx="522">
                  <c:v>3.7379653544916414</c:v>
                </c:pt>
                <c:pt idx="523">
                  <c:v>5.0227461958182715</c:v>
                </c:pt>
                <c:pt idx="524">
                  <c:v>-38.995805450185109</c:v>
                </c:pt>
                <c:pt idx="525">
                  <c:v>-30.895252437401115</c:v>
                </c:pt>
                <c:pt idx="526">
                  <c:v>-14.828076888814273</c:v>
                </c:pt>
                <c:pt idx="527">
                  <c:v>-11.402334597334145</c:v>
                </c:pt>
                <c:pt idx="528">
                  <c:v>-20.029697138902463</c:v>
                </c:pt>
                <c:pt idx="529">
                  <c:v>-19.192403662452222</c:v>
                </c:pt>
                <c:pt idx="530">
                  <c:v>-5.1027081857680532</c:v>
                </c:pt>
                <c:pt idx="531">
                  <c:v>12.298359402821756</c:v>
                </c:pt>
                <c:pt idx="532">
                  <c:v>-14.445224997251891</c:v>
                </c:pt>
                <c:pt idx="533">
                  <c:v>4.2876333220579701</c:v>
                </c:pt>
                <c:pt idx="534">
                  <c:v>-3.9783634837798925</c:v>
                </c:pt>
                <c:pt idx="535">
                  <c:v>-7.552280253182051</c:v>
                </c:pt>
                <c:pt idx="536">
                  <c:v>11.679206885539948</c:v>
                </c:pt>
                <c:pt idx="537">
                  <c:v>8.6728500311263197</c:v>
                </c:pt>
                <c:pt idx="538">
                  <c:v>9.738323271659624</c:v>
                </c:pt>
                <c:pt idx="539">
                  <c:v>-25.290611361929226</c:v>
                </c:pt>
                <c:pt idx="540">
                  <c:v>-29.916254200897043</c:v>
                </c:pt>
                <c:pt idx="541">
                  <c:v>-17.03187627321741</c:v>
                </c:pt>
                <c:pt idx="542">
                  <c:v>-12.893710578283102</c:v>
                </c:pt>
                <c:pt idx="543">
                  <c:v>-9.8728065181490159</c:v>
                </c:pt>
                <c:pt idx="544">
                  <c:v>3.8467719207243984</c:v>
                </c:pt>
                <c:pt idx="545">
                  <c:v>11.304292708228044</c:v>
                </c:pt>
                <c:pt idx="546">
                  <c:v>-9.6277101186021632</c:v>
                </c:pt>
                <c:pt idx="547">
                  <c:v>8.1501039137645392</c:v>
                </c:pt>
                <c:pt idx="548">
                  <c:v>6.1383294538327933</c:v>
                </c:pt>
                <c:pt idx="549">
                  <c:v>1.6933090040374026</c:v>
                </c:pt>
                <c:pt idx="550">
                  <c:v>13.443964526225901</c:v>
                </c:pt>
                <c:pt idx="551">
                  <c:v>-29.572494449562512</c:v>
                </c:pt>
                <c:pt idx="552">
                  <c:v>-41.641343866150031</c:v>
                </c:pt>
                <c:pt idx="553">
                  <c:v>-5.7870438139620539</c:v>
                </c:pt>
                <c:pt idx="554">
                  <c:v>-7.6118949829034701</c:v>
                </c:pt>
                <c:pt idx="555">
                  <c:v>-1.424408694993085</c:v>
                </c:pt>
                <c:pt idx="556">
                  <c:v>61.262137490553712</c:v>
                </c:pt>
                <c:pt idx="557">
                  <c:v>2.6334746938157663</c:v>
                </c:pt>
                <c:pt idx="558">
                  <c:v>18.767697711327116</c:v>
                </c:pt>
                <c:pt idx="559">
                  <c:v>-18.313220646881135</c:v>
                </c:pt>
                <c:pt idx="560">
                  <c:v>9.8672145310406094</c:v>
                </c:pt>
                <c:pt idx="561">
                  <c:v>-7.8868812178834897</c:v>
                </c:pt>
                <c:pt idx="562">
                  <c:v>5.8046345258331256</c:v>
                </c:pt>
                <c:pt idx="563">
                  <c:v>5.4040297182142645</c:v>
                </c:pt>
                <c:pt idx="564">
                  <c:v>-15.27029849449001</c:v>
                </c:pt>
                <c:pt idx="565">
                  <c:v>-6.812976604040335</c:v>
                </c:pt>
                <c:pt idx="566">
                  <c:v>-22.664997710577737</c:v>
                </c:pt>
                <c:pt idx="567">
                  <c:v>15.533071314246314</c:v>
                </c:pt>
                <c:pt idx="568">
                  <c:v>4.8866387114173149</c:v>
                </c:pt>
                <c:pt idx="569">
                  <c:v>-11.901665125590846</c:v>
                </c:pt>
                <c:pt idx="570">
                  <c:v>-14.972854289576297</c:v>
                </c:pt>
                <c:pt idx="571">
                  <c:v>-16.351718950456124</c:v>
                </c:pt>
                <c:pt idx="572">
                  <c:v>-3.1101627602382047</c:v>
                </c:pt>
                <c:pt idx="573">
                  <c:v>-1.1664902574510649</c:v>
                </c:pt>
                <c:pt idx="574">
                  <c:v>-2.8689391257453991</c:v>
                </c:pt>
                <c:pt idx="575">
                  <c:v>15.710218019084998</c:v>
                </c:pt>
                <c:pt idx="576">
                  <c:v>-15.160229557188345</c:v>
                </c:pt>
                <c:pt idx="577">
                  <c:v>9.7137898326760848</c:v>
                </c:pt>
                <c:pt idx="578">
                  <c:v>-3.6255327857932951</c:v>
                </c:pt>
                <c:pt idx="579">
                  <c:v>-16.984694915375307</c:v>
                </c:pt>
                <c:pt idx="580">
                  <c:v>2.3991299745062533</c:v>
                </c:pt>
                <c:pt idx="581">
                  <c:v>2.2484157751786418</c:v>
                </c:pt>
                <c:pt idx="582">
                  <c:v>19.571379667676052</c:v>
                </c:pt>
                <c:pt idx="583">
                  <c:v>7.6162802305353248</c:v>
                </c:pt>
                <c:pt idx="584">
                  <c:v>-13.310753912952459</c:v>
                </c:pt>
                <c:pt idx="585">
                  <c:v>-23.474819387578918</c:v>
                </c:pt>
                <c:pt idx="586">
                  <c:v>-21.035387235911944</c:v>
                </c:pt>
                <c:pt idx="587">
                  <c:v>-28.548096395002752</c:v>
                </c:pt>
                <c:pt idx="588">
                  <c:v>-23.571267002148847</c:v>
                </c:pt>
                <c:pt idx="589">
                  <c:v>-13.477002749318244</c:v>
                </c:pt>
                <c:pt idx="590">
                  <c:v>-10.494097357697893</c:v>
                </c:pt>
                <c:pt idx="591">
                  <c:v>-10.901193934089378</c:v>
                </c:pt>
                <c:pt idx="592">
                  <c:v>0.386252577811387</c:v>
                </c:pt>
                <c:pt idx="593">
                  <c:v>4.9318207559861413</c:v>
                </c:pt>
                <c:pt idx="594">
                  <c:v>10.058506930888317</c:v>
                </c:pt>
                <c:pt idx="595">
                  <c:v>-24.87928351176361</c:v>
                </c:pt>
                <c:pt idx="596">
                  <c:v>-3.1565537957276852</c:v>
                </c:pt>
                <c:pt idx="597">
                  <c:v>-16.238761583233138</c:v>
                </c:pt>
                <c:pt idx="598">
                  <c:v>2.1891575715249356E-2</c:v>
                </c:pt>
                <c:pt idx="599">
                  <c:v>-11.079990014186405</c:v>
                </c:pt>
                <c:pt idx="600">
                  <c:v>1.9580634241512325</c:v>
                </c:pt>
                <c:pt idx="601">
                  <c:v>13.670715340518704</c:v>
                </c:pt>
                <c:pt idx="602">
                  <c:v>1.8444255082833463</c:v>
                </c:pt>
                <c:pt idx="603">
                  <c:v>8.1855124843980498</c:v>
                </c:pt>
                <c:pt idx="604">
                  <c:v>11.812647170071722</c:v>
                </c:pt>
                <c:pt idx="605">
                  <c:v>-3.5264257409985085</c:v>
                </c:pt>
                <c:pt idx="606">
                  <c:v>-10.339512223701309</c:v>
                </c:pt>
                <c:pt idx="607">
                  <c:v>4.0688453073917881</c:v>
                </c:pt>
                <c:pt idx="608">
                  <c:v>13.015636921796586</c:v>
                </c:pt>
                <c:pt idx="609">
                  <c:v>-23.718854977332782</c:v>
                </c:pt>
                <c:pt idx="610">
                  <c:v>-34.409850653059763</c:v>
                </c:pt>
                <c:pt idx="611">
                  <c:v>-21.784731895578648</c:v>
                </c:pt>
                <c:pt idx="612">
                  <c:v>-22.692538129013585</c:v>
                </c:pt>
                <c:pt idx="613">
                  <c:v>-22.729200946005388</c:v>
                </c:pt>
                <c:pt idx="614">
                  <c:v>-16.599745228981259</c:v>
                </c:pt>
                <c:pt idx="615">
                  <c:v>15.236668359280593</c:v>
                </c:pt>
                <c:pt idx="616">
                  <c:v>-7.039285449477962</c:v>
                </c:pt>
                <c:pt idx="617">
                  <c:v>-2.6426610354481328</c:v>
                </c:pt>
                <c:pt idx="618">
                  <c:v>-15.615917433072962</c:v>
                </c:pt>
                <c:pt idx="619">
                  <c:v>-10.228511754684053</c:v>
                </c:pt>
                <c:pt idx="620">
                  <c:v>6.3705583876051488</c:v>
                </c:pt>
                <c:pt idx="621">
                  <c:v>-19.48334685468237</c:v>
                </c:pt>
                <c:pt idx="622">
                  <c:v>-6.7138763404277428</c:v>
                </c:pt>
                <c:pt idx="623">
                  <c:v>6.7612257478121034</c:v>
                </c:pt>
                <c:pt idx="624">
                  <c:v>135.85714210657039</c:v>
                </c:pt>
                <c:pt idx="625">
                  <c:v>-8.7239217218504805</c:v>
                </c:pt>
                <c:pt idx="626">
                  <c:v>-30.299721543442864</c:v>
                </c:pt>
                <c:pt idx="627">
                  <c:v>-19.362673354586125</c:v>
                </c:pt>
                <c:pt idx="628">
                  <c:v>-31.234195337549679</c:v>
                </c:pt>
                <c:pt idx="629">
                  <c:v>-19.704450112437254</c:v>
                </c:pt>
                <c:pt idx="630">
                  <c:v>-22.730605833265891</c:v>
                </c:pt>
                <c:pt idx="631">
                  <c:v>-0.70597800374331321</c:v>
                </c:pt>
                <c:pt idx="632">
                  <c:v>-7.9227972522404606</c:v>
                </c:pt>
                <c:pt idx="633">
                  <c:v>-7.4787687440239132</c:v>
                </c:pt>
                <c:pt idx="634">
                  <c:v>-6.6288582772305311</c:v>
                </c:pt>
                <c:pt idx="635">
                  <c:v>2.4680299080406218</c:v>
                </c:pt>
                <c:pt idx="636">
                  <c:v>4.1750440298481521</c:v>
                </c:pt>
                <c:pt idx="637">
                  <c:v>12.857362185253702</c:v>
                </c:pt>
                <c:pt idx="638">
                  <c:v>-11.466548238784355</c:v>
                </c:pt>
                <c:pt idx="639">
                  <c:v>-8.2206319804988226</c:v>
                </c:pt>
                <c:pt idx="640">
                  <c:v>-8.6891349616013063</c:v>
                </c:pt>
                <c:pt idx="641">
                  <c:v>-20.757567695768849</c:v>
                </c:pt>
                <c:pt idx="642">
                  <c:v>-10.138171391759878</c:v>
                </c:pt>
                <c:pt idx="643">
                  <c:v>11.591834274383528</c:v>
                </c:pt>
                <c:pt idx="644">
                  <c:v>-0.22795038492965869</c:v>
                </c:pt>
              </c:numCache>
            </c:numRef>
          </c:yVal>
          <c:smooth val="0"/>
          <c:extLst>
            <c:ext xmlns:c16="http://schemas.microsoft.com/office/drawing/2014/chart" uri="{C3380CC4-5D6E-409C-BE32-E72D297353CC}">
              <c16:uniqueId val="{00000000-DBA5-44ED-83DC-41C7979E38B2}"/>
            </c:ext>
          </c:extLst>
        </c:ser>
        <c:dLbls>
          <c:showLegendKey val="0"/>
          <c:showVal val="0"/>
          <c:showCatName val="0"/>
          <c:showSerName val="0"/>
          <c:showPercent val="0"/>
          <c:showBubbleSize val="0"/>
        </c:dLbls>
        <c:axId val="1864970095"/>
        <c:axId val="1864970511"/>
      </c:scatterChart>
      <c:valAx>
        <c:axId val="1864970095"/>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Peak Rank</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rgbClr val="C0C9C2"/>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64970511"/>
        <c:crosses val="autoZero"/>
        <c:crossBetween val="midCat"/>
      </c:valAx>
      <c:valAx>
        <c:axId val="1864970511"/>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Residuals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6497009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19050">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5">
  <a:schemeClr val="accent2"/>
</cs:colorStyle>
</file>

<file path=ppt/charts/colors2.xml><?xml version="1.0" encoding="utf-8"?>
<cs:colorStyle xmlns:cs="http://schemas.microsoft.com/office/drawing/2012/chartStyle" xmlns:a="http://schemas.openxmlformats.org/drawingml/2006/main" meth="withinLinear" id="15">
  <a:schemeClr val="accent2"/>
</cs:colorStyle>
</file>

<file path=ppt/charts/colors3.xml><?xml version="1.0" encoding="utf-8"?>
<cs:colorStyle xmlns:cs="http://schemas.microsoft.com/office/drawing/2012/chartStyle" xmlns:a="http://schemas.openxmlformats.org/drawingml/2006/main" meth="withinLinear" id="15">
  <a:schemeClr val="accent2"/>
</cs:colorStyle>
</file>

<file path=ppt/charts/colors4.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diagrams/_rels/data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8C948FEF-742B-47C4-8265-B496D105784E}" type="doc">
      <dgm:prSet loTypeId="urn:microsoft.com/office/officeart/2005/8/layout/vList2" loCatId="list" qsTypeId="urn:microsoft.com/office/officeart/2005/8/quickstyle/simple4" qsCatId="simple" csTypeId="urn:microsoft.com/office/officeart/2005/8/colors/accent6_5" csCatId="accent6" phldr="1"/>
      <dgm:spPr/>
      <dgm:t>
        <a:bodyPr/>
        <a:lstStyle/>
        <a:p>
          <a:endParaRPr lang="en-US"/>
        </a:p>
      </dgm:t>
    </dgm:pt>
    <dgm:pt modelId="{9E0F1121-DA8A-4AD1-A1A9-425CDB0257E2}">
      <dgm:prSet custT="1"/>
      <dgm:spPr>
        <a:solidFill>
          <a:schemeClr val="accent2">
            <a:lumMod val="50000"/>
          </a:schemeClr>
        </a:solidFill>
      </dgm:spPr>
      <dgm:t>
        <a:bodyPr/>
        <a:lstStyle/>
        <a:p>
          <a:pPr rtl="0"/>
          <a:r>
            <a:rPr lang="en-US" sz="2000" b="1" u="sng"/>
            <a:t>English Problem statement:</a:t>
          </a:r>
          <a:r>
            <a:rPr lang="en-US" sz="2000" b="1" i="0" u="sng">
              <a:latin typeface="Trebuchet MS" panose="020B0603020202020204"/>
            </a:rPr>
            <a:t> </a:t>
          </a:r>
          <a:endParaRPr lang="en-US" sz="2000" i="0">
            <a:latin typeface="Trebuchet MS" panose="020B0603020202020204"/>
          </a:endParaRPr>
        </a:p>
      </dgm:t>
    </dgm:pt>
    <dgm:pt modelId="{B9B012B0-0DA9-4A32-A599-69A3D0C0A7D2}" type="parTrans" cxnId="{87D7F591-1571-498A-9DA7-2C296D9499DB}">
      <dgm:prSet/>
      <dgm:spPr/>
      <dgm:t>
        <a:bodyPr/>
        <a:lstStyle/>
        <a:p>
          <a:endParaRPr lang="en-US"/>
        </a:p>
      </dgm:t>
    </dgm:pt>
    <dgm:pt modelId="{FCAF0EE1-F6DC-4D63-8942-A68C2A4F6B37}" type="sibTrans" cxnId="{87D7F591-1571-498A-9DA7-2C296D9499DB}">
      <dgm:prSet/>
      <dgm:spPr/>
      <dgm:t>
        <a:bodyPr/>
        <a:lstStyle/>
        <a:p>
          <a:endParaRPr lang="en-US"/>
        </a:p>
      </dgm:t>
    </dgm:pt>
    <dgm:pt modelId="{E95265A1-BD0D-4700-85B6-9E857E7F79EE}">
      <dgm:prSet custT="1"/>
      <dgm:spPr>
        <a:solidFill>
          <a:schemeClr val="accent2">
            <a:lumMod val="50000"/>
          </a:schemeClr>
        </a:solidFill>
      </dgm:spPr>
      <dgm:t>
        <a:bodyPr/>
        <a:lstStyle/>
        <a:p>
          <a:r>
            <a:rPr lang="en-US" sz="2000" b="1" u="sng"/>
            <a:t>Further Questions:</a:t>
          </a:r>
          <a:r>
            <a:rPr lang="en-US" sz="500" b="1" u="sng"/>
            <a:t>:</a:t>
          </a:r>
          <a:endParaRPr lang="en-US" sz="500"/>
        </a:p>
      </dgm:t>
    </dgm:pt>
    <dgm:pt modelId="{9EC078F3-F92C-417B-B50A-DFFEEC4D2612}" type="parTrans" cxnId="{D06C789A-B109-4285-817D-6EDC6B83F61F}">
      <dgm:prSet/>
      <dgm:spPr/>
      <dgm:t>
        <a:bodyPr/>
        <a:lstStyle/>
        <a:p>
          <a:endParaRPr lang="en-US"/>
        </a:p>
      </dgm:t>
    </dgm:pt>
    <dgm:pt modelId="{6A800C3E-474A-43B3-8574-77D63DF63016}" type="sibTrans" cxnId="{D06C789A-B109-4285-817D-6EDC6B83F61F}">
      <dgm:prSet/>
      <dgm:spPr/>
      <dgm:t>
        <a:bodyPr/>
        <a:lstStyle/>
        <a:p>
          <a:endParaRPr lang="en-US"/>
        </a:p>
      </dgm:t>
    </dgm:pt>
    <dgm:pt modelId="{0095AC0E-D1FB-4591-A59C-28923CDCE75E}">
      <dgm:prSet phldr="0" custT="1"/>
      <dgm:spPr>
        <a:solidFill>
          <a:schemeClr val="accent2">
            <a:lumMod val="75000"/>
          </a:schemeClr>
        </a:solidFill>
      </dgm:spPr>
      <dgm:t>
        <a:bodyPr/>
        <a:lstStyle/>
        <a:p>
          <a:pPr rtl="0"/>
          <a:r>
            <a:rPr lang="en-US" sz="2000">
              <a:latin typeface="Trebuchet MS" panose="020B0603020202020204"/>
            </a:rPr>
            <a:t>Which factor has the greatest impact on a songs time on the top charts of Spotify?</a:t>
          </a:r>
          <a:endParaRPr lang="en-US" sz="500">
            <a:latin typeface="Trebuchet MS" panose="020B0603020202020204"/>
          </a:endParaRPr>
        </a:p>
      </dgm:t>
    </dgm:pt>
    <dgm:pt modelId="{EAEEAC73-15E7-48BB-AFBA-55409A41AFF1}" type="parTrans" cxnId="{FEECC681-CD76-4750-BAD3-2A1CCB1DC332}">
      <dgm:prSet/>
      <dgm:spPr/>
      <dgm:t>
        <a:bodyPr/>
        <a:lstStyle/>
        <a:p>
          <a:endParaRPr lang="en-US"/>
        </a:p>
      </dgm:t>
    </dgm:pt>
    <dgm:pt modelId="{696D5EC8-6D80-4830-9259-C513743440C5}" type="sibTrans" cxnId="{FEECC681-CD76-4750-BAD3-2A1CCB1DC332}">
      <dgm:prSet/>
      <dgm:spPr/>
      <dgm:t>
        <a:bodyPr/>
        <a:lstStyle/>
        <a:p>
          <a:endParaRPr lang="en-US"/>
        </a:p>
      </dgm:t>
    </dgm:pt>
    <dgm:pt modelId="{5CE5E8DC-8F29-4BC0-AE35-640FE4A5BE3D}">
      <dgm:prSet phldr="0" custT="1"/>
      <dgm:spPr>
        <a:solidFill>
          <a:schemeClr val="accent2">
            <a:lumMod val="75000"/>
          </a:schemeClr>
        </a:solidFill>
      </dgm:spPr>
      <dgm:t>
        <a:bodyPr/>
        <a:lstStyle/>
        <a:p>
          <a:r>
            <a:rPr lang="en-US" sz="2000" kern="1200">
              <a:solidFill>
                <a:prstClr val="white"/>
              </a:solidFill>
              <a:latin typeface="Trebuchet MS" panose="020B0603020202020204"/>
              <a:ea typeface="+mn-ea"/>
              <a:cs typeface="+mn-cs"/>
            </a:rPr>
            <a:t>Which factor has the least impact on a song’s time on the top charts of Spotify?</a:t>
          </a:r>
          <a:endParaRPr lang="en-US" sz="2000" kern="1200"/>
        </a:p>
      </dgm:t>
    </dgm:pt>
    <dgm:pt modelId="{1C0A1955-02B1-4F24-9183-EDF77076C70B}" type="parTrans" cxnId="{1FA4DCFF-6126-4AE8-B5B0-C8799CB51C9C}">
      <dgm:prSet/>
      <dgm:spPr/>
      <dgm:t>
        <a:bodyPr/>
        <a:lstStyle/>
        <a:p>
          <a:endParaRPr lang="en-US"/>
        </a:p>
      </dgm:t>
    </dgm:pt>
    <dgm:pt modelId="{599EA0AD-3DE4-4719-A9AA-69ABF2103692}" type="sibTrans" cxnId="{1FA4DCFF-6126-4AE8-B5B0-C8799CB51C9C}">
      <dgm:prSet/>
      <dgm:spPr/>
      <dgm:t>
        <a:bodyPr/>
        <a:lstStyle/>
        <a:p>
          <a:endParaRPr lang="en-US"/>
        </a:p>
      </dgm:t>
    </dgm:pt>
    <dgm:pt modelId="{A6C6E1A5-8E54-4DFA-BF9E-A1593E7C36B3}">
      <dgm:prSet phldr="0" custT="1"/>
      <dgm:spPr>
        <a:solidFill>
          <a:schemeClr val="accent2">
            <a:lumMod val="75000"/>
          </a:schemeClr>
        </a:solidFill>
      </dgm:spPr>
      <dgm:t>
        <a:bodyPr/>
        <a:lstStyle/>
        <a:p>
          <a:r>
            <a:rPr lang="en-US" sz="2000" kern="1200">
              <a:solidFill>
                <a:prstClr val="white"/>
              </a:solidFill>
              <a:latin typeface="Trebuchet MS" panose="020B0603020202020204"/>
              <a:ea typeface="+mn-ea"/>
              <a:cs typeface="+mn-cs"/>
            </a:rPr>
            <a:t>What affects the length of time a song is on Spotify Top Charts? </a:t>
          </a:r>
        </a:p>
      </dgm:t>
    </dgm:pt>
    <dgm:pt modelId="{E49FDAF0-C8A2-4FD0-BA13-322584C39893}" type="parTrans" cxnId="{B5B0E768-DD87-7C47-8AEB-16BB7A77A2FC}">
      <dgm:prSet/>
      <dgm:spPr/>
      <dgm:t>
        <a:bodyPr/>
        <a:lstStyle/>
        <a:p>
          <a:endParaRPr lang="en-US"/>
        </a:p>
      </dgm:t>
    </dgm:pt>
    <dgm:pt modelId="{88ADE63F-080D-4B78-95C0-AE89DE1A638D}" type="sibTrans" cxnId="{B5B0E768-DD87-7C47-8AEB-16BB7A77A2FC}">
      <dgm:prSet/>
      <dgm:spPr/>
      <dgm:t>
        <a:bodyPr/>
        <a:lstStyle/>
        <a:p>
          <a:endParaRPr lang="en-US"/>
        </a:p>
      </dgm:t>
    </dgm:pt>
    <dgm:pt modelId="{1F64BCC2-9681-4FE4-9F30-4C1F5BD6EB54}">
      <dgm:prSet phldr="0" custT="1"/>
      <dgm:spPr>
        <a:solidFill>
          <a:schemeClr val="accent2">
            <a:lumMod val="75000"/>
          </a:schemeClr>
        </a:solidFill>
      </dgm:spPr>
      <dgm:t>
        <a:bodyPr/>
        <a:lstStyle/>
        <a:p>
          <a:r>
            <a:rPr lang="en-US" sz="2000">
              <a:solidFill>
                <a:prstClr val="white"/>
              </a:solidFill>
              <a:latin typeface="Trebuchet MS" panose="020B0603020202020204"/>
              <a:ea typeface="+mn-ea"/>
              <a:cs typeface="+mn-cs"/>
            </a:rPr>
            <a:t>What factors are significant in predicting a song’s time on Spotify Top Charts? </a:t>
          </a:r>
        </a:p>
      </dgm:t>
    </dgm:pt>
    <dgm:pt modelId="{1B819E2F-EBDC-4685-ACF0-B29753562B55}" type="parTrans" cxnId="{0DCC6007-8408-4DC8-BE76-BB3D334E66A7}">
      <dgm:prSet/>
      <dgm:spPr/>
      <dgm:t>
        <a:bodyPr/>
        <a:lstStyle/>
        <a:p>
          <a:endParaRPr lang="en-US"/>
        </a:p>
      </dgm:t>
    </dgm:pt>
    <dgm:pt modelId="{629D25FA-342C-40BA-A2E5-91B4DEE4B064}" type="sibTrans" cxnId="{0DCC6007-8408-4DC8-BE76-BB3D334E66A7}">
      <dgm:prSet/>
      <dgm:spPr/>
      <dgm:t>
        <a:bodyPr/>
        <a:lstStyle/>
        <a:p>
          <a:endParaRPr lang="en-US"/>
        </a:p>
      </dgm:t>
    </dgm:pt>
    <dgm:pt modelId="{777D72E0-EA96-426C-8ED0-083E2296C60F}">
      <dgm:prSet custT="1"/>
      <dgm:spPr>
        <a:solidFill>
          <a:schemeClr val="accent2">
            <a:lumMod val="50000"/>
          </a:schemeClr>
        </a:solidFill>
      </dgm:spPr>
      <dgm:t>
        <a:bodyPr/>
        <a:lstStyle/>
        <a:p>
          <a:r>
            <a:rPr lang="en-US" sz="2000" b="1" u="sng"/>
            <a:t>Big Analytical Question:</a:t>
          </a:r>
          <a:r>
            <a:rPr lang="en-US" sz="500" b="1" u="sng"/>
            <a:t>::</a:t>
          </a:r>
          <a:endParaRPr lang="en-US" sz="500"/>
        </a:p>
      </dgm:t>
    </dgm:pt>
    <dgm:pt modelId="{A041F74B-FDCA-472C-AFED-32F7246B1A1E}" type="parTrans" cxnId="{A7686719-F265-4B5F-8104-E18995622A84}">
      <dgm:prSet/>
      <dgm:spPr/>
      <dgm:t>
        <a:bodyPr/>
        <a:lstStyle/>
        <a:p>
          <a:endParaRPr lang="en-US"/>
        </a:p>
      </dgm:t>
    </dgm:pt>
    <dgm:pt modelId="{5CFACEBC-AD93-4D76-B124-2EFA7145C745}" type="sibTrans" cxnId="{A7686719-F265-4B5F-8104-E18995622A84}">
      <dgm:prSet/>
      <dgm:spPr/>
      <dgm:t>
        <a:bodyPr/>
        <a:lstStyle/>
        <a:p>
          <a:endParaRPr lang="en-US"/>
        </a:p>
      </dgm:t>
    </dgm:pt>
    <dgm:pt modelId="{2C73FAA7-4AF4-BE47-9BDC-21D078AAA7D0}" type="pres">
      <dgm:prSet presAssocID="{8C948FEF-742B-47C4-8265-B496D105784E}" presName="linear" presStyleCnt="0">
        <dgm:presLayoutVars>
          <dgm:animLvl val="lvl"/>
          <dgm:resizeHandles val="exact"/>
        </dgm:presLayoutVars>
      </dgm:prSet>
      <dgm:spPr/>
    </dgm:pt>
    <dgm:pt modelId="{C089340A-76EB-E846-A4D5-FB9ECBF88C36}" type="pres">
      <dgm:prSet presAssocID="{9E0F1121-DA8A-4AD1-A1A9-425CDB0257E2}" presName="parentText" presStyleLbl="node1" presStyleIdx="0" presStyleCnt="7" custLinFactNeighborX="-1260">
        <dgm:presLayoutVars>
          <dgm:chMax val="0"/>
          <dgm:bulletEnabled val="1"/>
        </dgm:presLayoutVars>
      </dgm:prSet>
      <dgm:spPr/>
    </dgm:pt>
    <dgm:pt modelId="{E6C0C06B-8F96-1C45-B4A5-FC977C420663}" type="pres">
      <dgm:prSet presAssocID="{FCAF0EE1-F6DC-4D63-8942-A68C2A4F6B37}" presName="spacer" presStyleCnt="0"/>
      <dgm:spPr/>
    </dgm:pt>
    <dgm:pt modelId="{E13019CE-9187-CC43-A39A-9A9E1159750F}" type="pres">
      <dgm:prSet presAssocID="{A6C6E1A5-8E54-4DFA-BF9E-A1593E7C36B3}" presName="parentText" presStyleLbl="node1" presStyleIdx="1" presStyleCnt="7">
        <dgm:presLayoutVars>
          <dgm:chMax val="0"/>
          <dgm:bulletEnabled val="1"/>
        </dgm:presLayoutVars>
      </dgm:prSet>
      <dgm:spPr/>
    </dgm:pt>
    <dgm:pt modelId="{62FF5141-2686-5F41-A166-FF2CBBF4A178}" type="pres">
      <dgm:prSet presAssocID="{88ADE63F-080D-4B78-95C0-AE89DE1A638D}" presName="spacer" presStyleCnt="0"/>
      <dgm:spPr/>
    </dgm:pt>
    <dgm:pt modelId="{BF75F560-D6C8-4A0A-9EA9-0AA1A29C8488}" type="pres">
      <dgm:prSet presAssocID="{777D72E0-EA96-426C-8ED0-083E2296C60F}" presName="parentText" presStyleLbl="node1" presStyleIdx="2" presStyleCnt="7">
        <dgm:presLayoutVars>
          <dgm:chMax val="0"/>
          <dgm:bulletEnabled val="1"/>
        </dgm:presLayoutVars>
      </dgm:prSet>
      <dgm:spPr/>
    </dgm:pt>
    <dgm:pt modelId="{D575B87D-2135-4491-8F9D-46D99080B496}" type="pres">
      <dgm:prSet presAssocID="{5CFACEBC-AD93-4D76-B124-2EFA7145C745}" presName="spacer" presStyleCnt="0"/>
      <dgm:spPr/>
    </dgm:pt>
    <dgm:pt modelId="{671452B9-2958-4FD6-A02B-13BD1D3D33ED}" type="pres">
      <dgm:prSet presAssocID="{1F64BCC2-9681-4FE4-9F30-4C1F5BD6EB54}" presName="parentText" presStyleLbl="node1" presStyleIdx="3" presStyleCnt="7">
        <dgm:presLayoutVars>
          <dgm:chMax val="0"/>
          <dgm:bulletEnabled val="1"/>
        </dgm:presLayoutVars>
      </dgm:prSet>
      <dgm:spPr/>
    </dgm:pt>
    <dgm:pt modelId="{8C43283F-4D49-4EB0-AA5E-4838B18FBFD4}" type="pres">
      <dgm:prSet presAssocID="{629D25FA-342C-40BA-A2E5-91B4DEE4B064}" presName="spacer" presStyleCnt="0"/>
      <dgm:spPr/>
    </dgm:pt>
    <dgm:pt modelId="{0FF4DB04-FC12-7843-B0EC-52367D633877}" type="pres">
      <dgm:prSet presAssocID="{E95265A1-BD0D-4700-85B6-9E857E7F79EE}" presName="parentText" presStyleLbl="node1" presStyleIdx="4" presStyleCnt="7">
        <dgm:presLayoutVars>
          <dgm:chMax val="0"/>
          <dgm:bulletEnabled val="1"/>
        </dgm:presLayoutVars>
      </dgm:prSet>
      <dgm:spPr/>
    </dgm:pt>
    <dgm:pt modelId="{D1E1B394-B537-9544-9A56-B24925EC97B8}" type="pres">
      <dgm:prSet presAssocID="{6A800C3E-474A-43B3-8574-77D63DF63016}" presName="spacer" presStyleCnt="0"/>
      <dgm:spPr/>
    </dgm:pt>
    <dgm:pt modelId="{74985B57-6B64-7D43-AED2-08E92BABE078}" type="pres">
      <dgm:prSet presAssocID="{0095AC0E-D1FB-4591-A59C-28923CDCE75E}" presName="parentText" presStyleLbl="node1" presStyleIdx="5" presStyleCnt="7">
        <dgm:presLayoutVars>
          <dgm:chMax val="0"/>
          <dgm:bulletEnabled val="1"/>
        </dgm:presLayoutVars>
      </dgm:prSet>
      <dgm:spPr/>
    </dgm:pt>
    <dgm:pt modelId="{CBC76C92-B976-124E-9F13-F11691E0C40C}" type="pres">
      <dgm:prSet presAssocID="{696D5EC8-6D80-4830-9259-C513743440C5}" presName="spacer" presStyleCnt="0"/>
      <dgm:spPr/>
    </dgm:pt>
    <dgm:pt modelId="{98B0A500-EFE8-C945-A5FB-22E4A12BF010}" type="pres">
      <dgm:prSet presAssocID="{5CE5E8DC-8F29-4BC0-AE35-640FE4A5BE3D}" presName="parentText" presStyleLbl="node1" presStyleIdx="6" presStyleCnt="7" custLinFactNeighborX="1432" custLinFactNeighborY="70714">
        <dgm:presLayoutVars>
          <dgm:chMax val="0"/>
          <dgm:bulletEnabled val="1"/>
        </dgm:presLayoutVars>
      </dgm:prSet>
      <dgm:spPr/>
    </dgm:pt>
  </dgm:ptLst>
  <dgm:cxnLst>
    <dgm:cxn modelId="{0DCC6007-8408-4DC8-BE76-BB3D334E66A7}" srcId="{8C948FEF-742B-47C4-8265-B496D105784E}" destId="{1F64BCC2-9681-4FE4-9F30-4C1F5BD6EB54}" srcOrd="3" destOrd="0" parTransId="{1B819E2F-EBDC-4685-ACF0-B29753562B55}" sibTransId="{629D25FA-342C-40BA-A2E5-91B4DEE4B064}"/>
    <dgm:cxn modelId="{1B9BA116-6E67-8D4E-8903-E019424510E7}" type="presOf" srcId="{9E0F1121-DA8A-4AD1-A1A9-425CDB0257E2}" destId="{C089340A-76EB-E846-A4D5-FB9ECBF88C36}" srcOrd="0" destOrd="0" presId="urn:microsoft.com/office/officeart/2005/8/layout/vList2"/>
    <dgm:cxn modelId="{A7686719-F265-4B5F-8104-E18995622A84}" srcId="{8C948FEF-742B-47C4-8265-B496D105784E}" destId="{777D72E0-EA96-426C-8ED0-083E2296C60F}" srcOrd="2" destOrd="0" parTransId="{A041F74B-FDCA-472C-AFED-32F7246B1A1E}" sibTransId="{5CFACEBC-AD93-4D76-B124-2EFA7145C745}"/>
    <dgm:cxn modelId="{66592866-C92E-374A-8B40-098A617365F5}" type="presOf" srcId="{0095AC0E-D1FB-4591-A59C-28923CDCE75E}" destId="{74985B57-6B64-7D43-AED2-08E92BABE078}" srcOrd="0" destOrd="0" presId="urn:microsoft.com/office/officeart/2005/8/layout/vList2"/>
    <dgm:cxn modelId="{B5B0E768-DD87-7C47-8AEB-16BB7A77A2FC}" srcId="{8C948FEF-742B-47C4-8265-B496D105784E}" destId="{A6C6E1A5-8E54-4DFA-BF9E-A1593E7C36B3}" srcOrd="1" destOrd="0" parTransId="{E49FDAF0-C8A2-4FD0-BA13-322584C39893}" sibTransId="{88ADE63F-080D-4B78-95C0-AE89DE1A638D}"/>
    <dgm:cxn modelId="{D16AF24E-638F-4913-A204-EBF36A20597B}" type="presOf" srcId="{777D72E0-EA96-426C-8ED0-083E2296C60F}" destId="{BF75F560-D6C8-4A0A-9EA9-0AA1A29C8488}" srcOrd="0" destOrd="0" presId="urn:microsoft.com/office/officeart/2005/8/layout/vList2"/>
    <dgm:cxn modelId="{F67D7671-EFD9-9B45-A639-E870344BC97D}" type="presOf" srcId="{5CE5E8DC-8F29-4BC0-AE35-640FE4A5BE3D}" destId="{98B0A500-EFE8-C945-A5FB-22E4A12BF010}" srcOrd="0" destOrd="0" presId="urn:microsoft.com/office/officeart/2005/8/layout/vList2"/>
    <dgm:cxn modelId="{A675D680-E74F-6143-9993-B7FB08BC5261}" type="presOf" srcId="{E95265A1-BD0D-4700-85B6-9E857E7F79EE}" destId="{0FF4DB04-FC12-7843-B0EC-52367D633877}" srcOrd="0" destOrd="0" presId="urn:microsoft.com/office/officeart/2005/8/layout/vList2"/>
    <dgm:cxn modelId="{FEECC681-CD76-4750-BAD3-2A1CCB1DC332}" srcId="{8C948FEF-742B-47C4-8265-B496D105784E}" destId="{0095AC0E-D1FB-4591-A59C-28923CDCE75E}" srcOrd="5" destOrd="0" parTransId="{EAEEAC73-15E7-48BB-AFBA-55409A41AFF1}" sibTransId="{696D5EC8-6D80-4830-9259-C513743440C5}"/>
    <dgm:cxn modelId="{87D7F591-1571-498A-9DA7-2C296D9499DB}" srcId="{8C948FEF-742B-47C4-8265-B496D105784E}" destId="{9E0F1121-DA8A-4AD1-A1A9-425CDB0257E2}" srcOrd="0" destOrd="0" parTransId="{B9B012B0-0DA9-4A32-A599-69A3D0C0A7D2}" sibTransId="{FCAF0EE1-F6DC-4D63-8942-A68C2A4F6B37}"/>
    <dgm:cxn modelId="{D06C789A-B109-4285-817D-6EDC6B83F61F}" srcId="{8C948FEF-742B-47C4-8265-B496D105784E}" destId="{E95265A1-BD0D-4700-85B6-9E857E7F79EE}" srcOrd="4" destOrd="0" parTransId="{9EC078F3-F92C-417B-B50A-DFFEEC4D2612}" sibTransId="{6A800C3E-474A-43B3-8574-77D63DF63016}"/>
    <dgm:cxn modelId="{C99C88BE-6958-470C-8930-70D21B2D8CD4}" type="presOf" srcId="{1F64BCC2-9681-4FE4-9F30-4C1F5BD6EB54}" destId="{671452B9-2958-4FD6-A02B-13BD1D3D33ED}" srcOrd="0" destOrd="0" presId="urn:microsoft.com/office/officeart/2005/8/layout/vList2"/>
    <dgm:cxn modelId="{F80B60C2-CB2E-B542-A4BE-8DABCB81AB38}" type="presOf" srcId="{8C948FEF-742B-47C4-8265-B496D105784E}" destId="{2C73FAA7-4AF4-BE47-9BDC-21D078AAA7D0}" srcOrd="0" destOrd="0" presId="urn:microsoft.com/office/officeart/2005/8/layout/vList2"/>
    <dgm:cxn modelId="{43271DCC-E408-9440-A525-1187B63CEC63}" type="presOf" srcId="{A6C6E1A5-8E54-4DFA-BF9E-A1593E7C36B3}" destId="{E13019CE-9187-CC43-A39A-9A9E1159750F}" srcOrd="0" destOrd="0" presId="urn:microsoft.com/office/officeart/2005/8/layout/vList2"/>
    <dgm:cxn modelId="{1FA4DCFF-6126-4AE8-B5B0-C8799CB51C9C}" srcId="{8C948FEF-742B-47C4-8265-B496D105784E}" destId="{5CE5E8DC-8F29-4BC0-AE35-640FE4A5BE3D}" srcOrd="6" destOrd="0" parTransId="{1C0A1955-02B1-4F24-9183-EDF77076C70B}" sibTransId="{599EA0AD-3DE4-4719-A9AA-69ABF2103692}"/>
    <dgm:cxn modelId="{C0A8150C-45F6-6249-AC75-44E910EF4F61}" type="presParOf" srcId="{2C73FAA7-4AF4-BE47-9BDC-21D078AAA7D0}" destId="{C089340A-76EB-E846-A4D5-FB9ECBF88C36}" srcOrd="0" destOrd="0" presId="urn:microsoft.com/office/officeart/2005/8/layout/vList2"/>
    <dgm:cxn modelId="{2398E6B7-2AAF-4244-B152-8EA9D80DB241}" type="presParOf" srcId="{2C73FAA7-4AF4-BE47-9BDC-21D078AAA7D0}" destId="{E6C0C06B-8F96-1C45-B4A5-FC977C420663}" srcOrd="1" destOrd="0" presId="urn:microsoft.com/office/officeart/2005/8/layout/vList2"/>
    <dgm:cxn modelId="{6354B03C-5339-4648-91B6-19D3D1EFC029}" type="presParOf" srcId="{2C73FAA7-4AF4-BE47-9BDC-21D078AAA7D0}" destId="{E13019CE-9187-CC43-A39A-9A9E1159750F}" srcOrd="2" destOrd="0" presId="urn:microsoft.com/office/officeart/2005/8/layout/vList2"/>
    <dgm:cxn modelId="{AE6F8B25-9620-B540-BFA0-6AC39B3F2FAE}" type="presParOf" srcId="{2C73FAA7-4AF4-BE47-9BDC-21D078AAA7D0}" destId="{62FF5141-2686-5F41-A166-FF2CBBF4A178}" srcOrd="3" destOrd="0" presId="urn:microsoft.com/office/officeart/2005/8/layout/vList2"/>
    <dgm:cxn modelId="{1862A2CC-4C06-4FF8-B20A-8590B56A7D18}" type="presParOf" srcId="{2C73FAA7-4AF4-BE47-9BDC-21D078AAA7D0}" destId="{BF75F560-D6C8-4A0A-9EA9-0AA1A29C8488}" srcOrd="4" destOrd="0" presId="urn:microsoft.com/office/officeart/2005/8/layout/vList2"/>
    <dgm:cxn modelId="{03EC683D-CA74-4E3D-BF00-CA318CB49FDB}" type="presParOf" srcId="{2C73FAA7-4AF4-BE47-9BDC-21D078AAA7D0}" destId="{D575B87D-2135-4491-8F9D-46D99080B496}" srcOrd="5" destOrd="0" presId="urn:microsoft.com/office/officeart/2005/8/layout/vList2"/>
    <dgm:cxn modelId="{0B19FD77-178B-4812-BDBF-D61775C74D91}" type="presParOf" srcId="{2C73FAA7-4AF4-BE47-9BDC-21D078AAA7D0}" destId="{671452B9-2958-4FD6-A02B-13BD1D3D33ED}" srcOrd="6" destOrd="0" presId="urn:microsoft.com/office/officeart/2005/8/layout/vList2"/>
    <dgm:cxn modelId="{7DC9477F-BCA7-462D-99D5-792C668C900C}" type="presParOf" srcId="{2C73FAA7-4AF4-BE47-9BDC-21D078AAA7D0}" destId="{8C43283F-4D49-4EB0-AA5E-4838B18FBFD4}" srcOrd="7" destOrd="0" presId="urn:microsoft.com/office/officeart/2005/8/layout/vList2"/>
    <dgm:cxn modelId="{4A16F7CF-FBB2-9949-AED0-E0FFF90F9B67}" type="presParOf" srcId="{2C73FAA7-4AF4-BE47-9BDC-21D078AAA7D0}" destId="{0FF4DB04-FC12-7843-B0EC-52367D633877}" srcOrd="8" destOrd="0" presId="urn:microsoft.com/office/officeart/2005/8/layout/vList2"/>
    <dgm:cxn modelId="{56D6C183-53E9-9744-AE56-EC3955280204}" type="presParOf" srcId="{2C73FAA7-4AF4-BE47-9BDC-21D078AAA7D0}" destId="{D1E1B394-B537-9544-9A56-B24925EC97B8}" srcOrd="9" destOrd="0" presId="urn:microsoft.com/office/officeart/2005/8/layout/vList2"/>
    <dgm:cxn modelId="{F5E32A3C-D519-C847-8DD9-6BA92E2DAA5E}" type="presParOf" srcId="{2C73FAA7-4AF4-BE47-9BDC-21D078AAA7D0}" destId="{74985B57-6B64-7D43-AED2-08E92BABE078}" srcOrd="10" destOrd="0" presId="urn:microsoft.com/office/officeart/2005/8/layout/vList2"/>
    <dgm:cxn modelId="{AD744848-BCD0-9A49-B095-78E4C596C105}" type="presParOf" srcId="{2C73FAA7-4AF4-BE47-9BDC-21D078AAA7D0}" destId="{CBC76C92-B976-124E-9F13-F11691E0C40C}" srcOrd="11" destOrd="0" presId="urn:microsoft.com/office/officeart/2005/8/layout/vList2"/>
    <dgm:cxn modelId="{59308791-3D80-4842-8514-481CAADD786D}" type="presParOf" srcId="{2C73FAA7-4AF4-BE47-9BDC-21D078AAA7D0}" destId="{98B0A500-EFE8-C945-A5FB-22E4A12BF010}" srcOrd="12"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F273496A-1C64-453F-B840-6C7C827DC472}" type="doc">
      <dgm:prSet loTypeId="urn:microsoft.com/office/officeart/2005/8/layout/vProcess5" loCatId="process" qsTypeId="urn:microsoft.com/office/officeart/2005/8/quickstyle/simple4" qsCatId="simple" csTypeId="urn:microsoft.com/office/officeart/2005/8/colors/colorful2" csCatId="colorful" phldr="1"/>
      <dgm:spPr/>
      <dgm:t>
        <a:bodyPr/>
        <a:lstStyle/>
        <a:p>
          <a:endParaRPr lang="en-US"/>
        </a:p>
      </dgm:t>
    </dgm:pt>
    <dgm:pt modelId="{FEEDD937-6D91-4023-A41C-4AA7A0620C5E}">
      <dgm:prSet/>
      <dgm:spPr>
        <a:solidFill>
          <a:schemeClr val="accent2">
            <a:lumMod val="75000"/>
          </a:schemeClr>
        </a:solidFill>
      </dgm:spPr>
      <dgm:t>
        <a:bodyPr/>
        <a:lstStyle/>
        <a:p>
          <a:pPr rtl="0"/>
          <a:r>
            <a:rPr lang="en-US" b="1" u="sng"/>
            <a:t>Independent Variable</a:t>
          </a:r>
          <a:r>
            <a:rPr lang="en-US" b="1"/>
            <a:t>: Time on Spotify Top Charts in weeks</a:t>
          </a:r>
        </a:p>
      </dgm:t>
    </dgm:pt>
    <dgm:pt modelId="{3590E346-6226-48F9-9AD2-C0A79AC835BC}" type="parTrans" cxnId="{CC7F30B8-C3C2-49EE-BC47-B90A5847665B}">
      <dgm:prSet/>
      <dgm:spPr/>
      <dgm:t>
        <a:bodyPr/>
        <a:lstStyle/>
        <a:p>
          <a:endParaRPr lang="en-US"/>
        </a:p>
      </dgm:t>
    </dgm:pt>
    <dgm:pt modelId="{3C4C6C4A-7464-4C6F-B607-67CCE4D7EB66}" type="sibTrans" cxnId="{CC7F30B8-C3C2-49EE-BC47-B90A5847665B}">
      <dgm:prSet/>
      <dgm:spPr/>
      <dgm:t>
        <a:bodyPr/>
        <a:lstStyle/>
        <a:p>
          <a:endParaRPr lang="en-US"/>
        </a:p>
      </dgm:t>
    </dgm:pt>
    <dgm:pt modelId="{E856BD4E-90E1-40DE-B7F0-C9910399537E}">
      <dgm:prSet phldr="0"/>
      <dgm:spPr>
        <a:solidFill>
          <a:schemeClr val="accent3">
            <a:lumMod val="75000"/>
          </a:schemeClr>
        </a:solidFill>
      </dgm:spPr>
      <dgm:t>
        <a:bodyPr/>
        <a:lstStyle/>
        <a:p>
          <a:pPr rtl="0"/>
          <a:r>
            <a:rPr lang="en-US" b="1" u="sng">
              <a:latin typeface="+mj-lt"/>
            </a:rPr>
            <a:t>Dependent Variables</a:t>
          </a:r>
          <a:r>
            <a:rPr lang="en-US" b="1">
              <a:latin typeface="+mj-lt"/>
            </a:rPr>
            <a:t>: Peak rank, Energy, Loudness, Speechiness, Acousticness, Duration, Tempo and Liveness</a:t>
          </a:r>
          <a:endParaRPr lang="en-US" b="0">
            <a:latin typeface="+mj-lt"/>
          </a:endParaRPr>
        </a:p>
      </dgm:t>
    </dgm:pt>
    <dgm:pt modelId="{8FE1A118-051F-41CB-BBB4-F77AE58F2452}" type="parTrans" cxnId="{DFDE9FD8-D552-442C-AE2C-8474344D58BF}">
      <dgm:prSet/>
      <dgm:spPr/>
      <dgm:t>
        <a:bodyPr/>
        <a:lstStyle/>
        <a:p>
          <a:endParaRPr lang="en-US"/>
        </a:p>
      </dgm:t>
    </dgm:pt>
    <dgm:pt modelId="{19BA4215-6004-450A-BA8F-669A65439510}" type="sibTrans" cxnId="{DFDE9FD8-D552-442C-AE2C-8474344D58BF}">
      <dgm:prSet/>
      <dgm:spPr/>
      <dgm:t>
        <a:bodyPr/>
        <a:lstStyle/>
        <a:p>
          <a:endParaRPr lang="en-US"/>
        </a:p>
      </dgm:t>
    </dgm:pt>
    <dgm:pt modelId="{1A9DB5D6-EC1C-48D4-9C36-01D3D5C9E974}">
      <dgm:prSet phldr="0"/>
      <dgm:spPr>
        <a:solidFill>
          <a:srgbClr val="A5A5A5"/>
        </a:solidFill>
      </dgm:spPr>
      <dgm:t>
        <a:bodyPr/>
        <a:lstStyle/>
        <a:p>
          <a:pPr rtl="0"/>
          <a:r>
            <a:rPr lang="en-US" b="0" u="sng">
              <a:latin typeface="Trebuchet MS" panose="020B0603020202020204"/>
            </a:rPr>
            <a:t>Strategy</a:t>
          </a:r>
          <a:r>
            <a:rPr lang="en-US" b="0">
              <a:latin typeface="Trebuchet MS" panose="020B0603020202020204"/>
            </a:rPr>
            <a:t>: Develop a multi-variable regression model to estimate the weeks a song will be on Spotify’s Top Charts.</a:t>
          </a:r>
        </a:p>
      </dgm:t>
    </dgm:pt>
    <dgm:pt modelId="{7A08A41A-B85F-4B31-AA6F-1A785C21EB7A}" type="parTrans" cxnId="{38824ED2-7081-4FCE-9469-B2355053622D}">
      <dgm:prSet/>
      <dgm:spPr/>
      <dgm:t>
        <a:bodyPr/>
        <a:lstStyle/>
        <a:p>
          <a:endParaRPr lang="en-US"/>
        </a:p>
      </dgm:t>
    </dgm:pt>
    <dgm:pt modelId="{9BBD3D8F-B50A-49C9-9B9C-3A18CCACA6E6}" type="sibTrans" cxnId="{38824ED2-7081-4FCE-9469-B2355053622D}">
      <dgm:prSet/>
      <dgm:spPr/>
      <dgm:t>
        <a:bodyPr/>
        <a:lstStyle/>
        <a:p>
          <a:endParaRPr lang="en-US"/>
        </a:p>
      </dgm:t>
    </dgm:pt>
    <dgm:pt modelId="{CA537DE1-B4FB-4880-8503-6FF8CA2E983A}" type="pres">
      <dgm:prSet presAssocID="{F273496A-1C64-453F-B840-6C7C827DC472}" presName="outerComposite" presStyleCnt="0">
        <dgm:presLayoutVars>
          <dgm:chMax val="5"/>
          <dgm:dir/>
          <dgm:resizeHandles val="exact"/>
        </dgm:presLayoutVars>
      </dgm:prSet>
      <dgm:spPr/>
    </dgm:pt>
    <dgm:pt modelId="{68F04124-6580-44A1-B1FA-2D1174EEA026}" type="pres">
      <dgm:prSet presAssocID="{F273496A-1C64-453F-B840-6C7C827DC472}" presName="dummyMaxCanvas" presStyleCnt="0">
        <dgm:presLayoutVars/>
      </dgm:prSet>
      <dgm:spPr/>
    </dgm:pt>
    <dgm:pt modelId="{B0C166E5-7116-4B47-AE50-B4453D9B309A}" type="pres">
      <dgm:prSet presAssocID="{F273496A-1C64-453F-B840-6C7C827DC472}" presName="ThreeNodes_1" presStyleLbl="node1" presStyleIdx="0" presStyleCnt="3">
        <dgm:presLayoutVars>
          <dgm:bulletEnabled val="1"/>
        </dgm:presLayoutVars>
      </dgm:prSet>
      <dgm:spPr/>
    </dgm:pt>
    <dgm:pt modelId="{1E5F334A-7DB7-487C-9705-CC6C3D4AE481}" type="pres">
      <dgm:prSet presAssocID="{F273496A-1C64-453F-B840-6C7C827DC472}" presName="ThreeNodes_2" presStyleLbl="node1" presStyleIdx="1" presStyleCnt="3">
        <dgm:presLayoutVars>
          <dgm:bulletEnabled val="1"/>
        </dgm:presLayoutVars>
      </dgm:prSet>
      <dgm:spPr/>
    </dgm:pt>
    <dgm:pt modelId="{586DD751-C3D0-46FB-90B4-0083E1E82DB0}" type="pres">
      <dgm:prSet presAssocID="{F273496A-1C64-453F-B840-6C7C827DC472}" presName="ThreeNodes_3" presStyleLbl="node1" presStyleIdx="2" presStyleCnt="3">
        <dgm:presLayoutVars>
          <dgm:bulletEnabled val="1"/>
        </dgm:presLayoutVars>
      </dgm:prSet>
      <dgm:spPr/>
    </dgm:pt>
    <dgm:pt modelId="{96768F16-3025-4158-99FC-A965B5FD2C7D}" type="pres">
      <dgm:prSet presAssocID="{F273496A-1C64-453F-B840-6C7C827DC472}" presName="ThreeConn_1-2" presStyleLbl="fgAccFollowNode1" presStyleIdx="0" presStyleCnt="2">
        <dgm:presLayoutVars>
          <dgm:bulletEnabled val="1"/>
        </dgm:presLayoutVars>
      </dgm:prSet>
      <dgm:spPr/>
    </dgm:pt>
    <dgm:pt modelId="{69CC4C77-A071-4B40-B5A1-2B4459D5EC13}" type="pres">
      <dgm:prSet presAssocID="{F273496A-1C64-453F-B840-6C7C827DC472}" presName="ThreeConn_2-3" presStyleLbl="fgAccFollowNode1" presStyleIdx="1" presStyleCnt="2">
        <dgm:presLayoutVars>
          <dgm:bulletEnabled val="1"/>
        </dgm:presLayoutVars>
      </dgm:prSet>
      <dgm:spPr/>
    </dgm:pt>
    <dgm:pt modelId="{D58FBD8E-CC8A-4767-895C-BF6FF800EF14}" type="pres">
      <dgm:prSet presAssocID="{F273496A-1C64-453F-B840-6C7C827DC472}" presName="ThreeNodes_1_text" presStyleLbl="node1" presStyleIdx="2" presStyleCnt="3">
        <dgm:presLayoutVars>
          <dgm:bulletEnabled val="1"/>
        </dgm:presLayoutVars>
      </dgm:prSet>
      <dgm:spPr/>
    </dgm:pt>
    <dgm:pt modelId="{7EF0925E-FB8A-4679-ACB9-D4BEA56F4A1A}" type="pres">
      <dgm:prSet presAssocID="{F273496A-1C64-453F-B840-6C7C827DC472}" presName="ThreeNodes_2_text" presStyleLbl="node1" presStyleIdx="2" presStyleCnt="3">
        <dgm:presLayoutVars>
          <dgm:bulletEnabled val="1"/>
        </dgm:presLayoutVars>
      </dgm:prSet>
      <dgm:spPr/>
    </dgm:pt>
    <dgm:pt modelId="{9C2108A6-3B3D-44AB-A94D-E1035FFAB6CD}" type="pres">
      <dgm:prSet presAssocID="{F273496A-1C64-453F-B840-6C7C827DC472}" presName="ThreeNodes_3_text" presStyleLbl="node1" presStyleIdx="2" presStyleCnt="3">
        <dgm:presLayoutVars>
          <dgm:bulletEnabled val="1"/>
        </dgm:presLayoutVars>
      </dgm:prSet>
      <dgm:spPr/>
    </dgm:pt>
  </dgm:ptLst>
  <dgm:cxnLst>
    <dgm:cxn modelId="{E37D3612-8887-4396-ACDB-1F5CFD828EBD}" type="presOf" srcId="{E856BD4E-90E1-40DE-B7F0-C9910399537E}" destId="{7EF0925E-FB8A-4679-ACB9-D4BEA56F4A1A}" srcOrd="1" destOrd="0" presId="urn:microsoft.com/office/officeart/2005/8/layout/vProcess5"/>
    <dgm:cxn modelId="{D4C89619-B9A5-462E-A4D5-76B565BFBB22}" type="presOf" srcId="{FEEDD937-6D91-4023-A41C-4AA7A0620C5E}" destId="{B0C166E5-7116-4B47-AE50-B4453D9B309A}" srcOrd="0" destOrd="0" presId="urn:microsoft.com/office/officeart/2005/8/layout/vProcess5"/>
    <dgm:cxn modelId="{78F1B95E-E5B9-4716-88FB-93642295CE1C}" type="presOf" srcId="{3C4C6C4A-7464-4C6F-B607-67CCE4D7EB66}" destId="{96768F16-3025-4158-99FC-A965B5FD2C7D}" srcOrd="0" destOrd="0" presId="urn:microsoft.com/office/officeart/2005/8/layout/vProcess5"/>
    <dgm:cxn modelId="{509EC245-D166-4052-8756-D07DC5940A2C}" type="presOf" srcId="{1A9DB5D6-EC1C-48D4-9C36-01D3D5C9E974}" destId="{9C2108A6-3B3D-44AB-A94D-E1035FFAB6CD}" srcOrd="1" destOrd="0" presId="urn:microsoft.com/office/officeart/2005/8/layout/vProcess5"/>
    <dgm:cxn modelId="{2F7EF24E-BD67-47CC-B703-B881A7BEF672}" type="presOf" srcId="{F273496A-1C64-453F-B840-6C7C827DC472}" destId="{CA537DE1-B4FB-4880-8503-6FF8CA2E983A}" srcOrd="0" destOrd="0" presId="urn:microsoft.com/office/officeart/2005/8/layout/vProcess5"/>
    <dgm:cxn modelId="{8AC86F52-EDA5-49DB-9230-9EB30A88FCE2}" type="presOf" srcId="{1A9DB5D6-EC1C-48D4-9C36-01D3D5C9E974}" destId="{586DD751-C3D0-46FB-90B4-0083E1E82DB0}" srcOrd="0" destOrd="0" presId="urn:microsoft.com/office/officeart/2005/8/layout/vProcess5"/>
    <dgm:cxn modelId="{0F99C382-FE3C-4D40-920C-65C1622918EC}" type="presOf" srcId="{19BA4215-6004-450A-BA8F-669A65439510}" destId="{69CC4C77-A071-4B40-B5A1-2B4459D5EC13}" srcOrd="0" destOrd="0" presId="urn:microsoft.com/office/officeart/2005/8/layout/vProcess5"/>
    <dgm:cxn modelId="{CC7F30B8-C3C2-49EE-BC47-B90A5847665B}" srcId="{F273496A-1C64-453F-B840-6C7C827DC472}" destId="{FEEDD937-6D91-4023-A41C-4AA7A0620C5E}" srcOrd="0" destOrd="0" parTransId="{3590E346-6226-48F9-9AD2-C0A79AC835BC}" sibTransId="{3C4C6C4A-7464-4C6F-B607-67CCE4D7EB66}"/>
    <dgm:cxn modelId="{C7F0F2C9-BE4F-4673-B935-4544A18C5150}" type="presOf" srcId="{FEEDD937-6D91-4023-A41C-4AA7A0620C5E}" destId="{D58FBD8E-CC8A-4767-895C-BF6FF800EF14}" srcOrd="1" destOrd="0" presId="urn:microsoft.com/office/officeart/2005/8/layout/vProcess5"/>
    <dgm:cxn modelId="{38824ED2-7081-4FCE-9469-B2355053622D}" srcId="{F273496A-1C64-453F-B840-6C7C827DC472}" destId="{1A9DB5D6-EC1C-48D4-9C36-01D3D5C9E974}" srcOrd="2" destOrd="0" parTransId="{7A08A41A-B85F-4B31-AA6F-1A785C21EB7A}" sibTransId="{9BBD3D8F-B50A-49C9-9B9C-3A18CCACA6E6}"/>
    <dgm:cxn modelId="{DFDE9FD8-D552-442C-AE2C-8474344D58BF}" srcId="{F273496A-1C64-453F-B840-6C7C827DC472}" destId="{E856BD4E-90E1-40DE-B7F0-C9910399537E}" srcOrd="1" destOrd="0" parTransId="{8FE1A118-051F-41CB-BBB4-F77AE58F2452}" sibTransId="{19BA4215-6004-450A-BA8F-669A65439510}"/>
    <dgm:cxn modelId="{E5D947FF-31E7-47CF-B1C5-28901F1B221E}" type="presOf" srcId="{E856BD4E-90E1-40DE-B7F0-C9910399537E}" destId="{1E5F334A-7DB7-487C-9705-CC6C3D4AE481}" srcOrd="0" destOrd="0" presId="urn:microsoft.com/office/officeart/2005/8/layout/vProcess5"/>
    <dgm:cxn modelId="{4135FE08-6C61-4835-8B8F-13B9ABA13DD7}" type="presParOf" srcId="{CA537DE1-B4FB-4880-8503-6FF8CA2E983A}" destId="{68F04124-6580-44A1-B1FA-2D1174EEA026}" srcOrd="0" destOrd="0" presId="urn:microsoft.com/office/officeart/2005/8/layout/vProcess5"/>
    <dgm:cxn modelId="{7CC0532B-01AE-4456-8493-C6F638161D2F}" type="presParOf" srcId="{CA537DE1-B4FB-4880-8503-6FF8CA2E983A}" destId="{B0C166E5-7116-4B47-AE50-B4453D9B309A}" srcOrd="1" destOrd="0" presId="urn:microsoft.com/office/officeart/2005/8/layout/vProcess5"/>
    <dgm:cxn modelId="{B7CD72D5-08FC-4BC1-B64E-5DF796099F08}" type="presParOf" srcId="{CA537DE1-B4FB-4880-8503-6FF8CA2E983A}" destId="{1E5F334A-7DB7-487C-9705-CC6C3D4AE481}" srcOrd="2" destOrd="0" presId="urn:microsoft.com/office/officeart/2005/8/layout/vProcess5"/>
    <dgm:cxn modelId="{33685282-21A2-492D-B515-2832BC16BF9B}" type="presParOf" srcId="{CA537DE1-B4FB-4880-8503-6FF8CA2E983A}" destId="{586DD751-C3D0-46FB-90B4-0083E1E82DB0}" srcOrd="3" destOrd="0" presId="urn:microsoft.com/office/officeart/2005/8/layout/vProcess5"/>
    <dgm:cxn modelId="{8186F4D8-B4FF-4462-9EE6-0DFB11B3CAC0}" type="presParOf" srcId="{CA537DE1-B4FB-4880-8503-6FF8CA2E983A}" destId="{96768F16-3025-4158-99FC-A965B5FD2C7D}" srcOrd="4" destOrd="0" presId="urn:microsoft.com/office/officeart/2005/8/layout/vProcess5"/>
    <dgm:cxn modelId="{C5FBC417-BFB4-4734-81F2-3A13C0917197}" type="presParOf" srcId="{CA537DE1-B4FB-4880-8503-6FF8CA2E983A}" destId="{69CC4C77-A071-4B40-B5A1-2B4459D5EC13}" srcOrd="5" destOrd="0" presId="urn:microsoft.com/office/officeart/2005/8/layout/vProcess5"/>
    <dgm:cxn modelId="{747C9F9D-D95D-4ABE-941E-74D7FE6E06D2}" type="presParOf" srcId="{CA537DE1-B4FB-4880-8503-6FF8CA2E983A}" destId="{D58FBD8E-CC8A-4767-895C-BF6FF800EF14}" srcOrd="6" destOrd="0" presId="urn:microsoft.com/office/officeart/2005/8/layout/vProcess5"/>
    <dgm:cxn modelId="{144E216C-8F4C-4887-AB51-BAA9A02ACA10}" type="presParOf" srcId="{CA537DE1-B4FB-4880-8503-6FF8CA2E983A}" destId="{7EF0925E-FB8A-4679-ACB9-D4BEA56F4A1A}" srcOrd="7" destOrd="0" presId="urn:microsoft.com/office/officeart/2005/8/layout/vProcess5"/>
    <dgm:cxn modelId="{97F98A83-F2E7-4566-951A-0096F8901E82}" type="presParOf" srcId="{CA537DE1-B4FB-4880-8503-6FF8CA2E983A}" destId="{9C2108A6-3B3D-44AB-A94D-E1035FFAB6CD}"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C948FEF-742B-47C4-8265-B496D105784E}"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9E0F1121-DA8A-4AD1-A1A9-425CDB0257E2}">
      <dgm:prSet/>
      <dgm:spPr/>
      <dgm:t>
        <a:bodyPr/>
        <a:lstStyle/>
        <a:p>
          <a:pPr rtl="0"/>
          <a:r>
            <a:rPr lang="en-US" b="1" i="0">
              <a:latin typeface="Trebuchet MS" panose="020B0603020202020204"/>
            </a:rPr>
            <a:t>Weeks on Spotify Top Charts= 77.95 - 0.23A - 37.14B + 2.44C -36.66D </a:t>
          </a:r>
        </a:p>
      </dgm:t>
    </dgm:pt>
    <dgm:pt modelId="{B9B012B0-0DA9-4A32-A599-69A3D0C0A7D2}" type="parTrans" cxnId="{87D7F591-1571-498A-9DA7-2C296D9499DB}">
      <dgm:prSet/>
      <dgm:spPr/>
      <dgm:t>
        <a:bodyPr/>
        <a:lstStyle/>
        <a:p>
          <a:endParaRPr lang="en-US"/>
        </a:p>
      </dgm:t>
    </dgm:pt>
    <dgm:pt modelId="{FCAF0EE1-F6DC-4D63-8942-A68C2A4F6B37}" type="sibTrans" cxnId="{87D7F591-1571-498A-9DA7-2C296D9499DB}">
      <dgm:prSet/>
      <dgm:spPr/>
      <dgm:t>
        <a:bodyPr/>
        <a:lstStyle/>
        <a:p>
          <a:endParaRPr lang="en-US"/>
        </a:p>
      </dgm:t>
    </dgm:pt>
    <dgm:pt modelId="{0095AC0E-D1FB-4591-A59C-28923CDCE75E}">
      <dgm:prSet phldr="0"/>
      <dgm:spPr/>
      <dgm:t>
        <a:bodyPr/>
        <a:lstStyle/>
        <a:p>
          <a:pPr rtl="0"/>
          <a:r>
            <a:rPr lang="en-US">
              <a:latin typeface="Trebuchet MS" panose="020B0603020202020204"/>
            </a:rPr>
            <a:t>C= Loudness</a:t>
          </a:r>
        </a:p>
      </dgm:t>
    </dgm:pt>
    <dgm:pt modelId="{EAEEAC73-15E7-48BB-AFBA-55409A41AFF1}" type="parTrans" cxnId="{FEECC681-CD76-4750-BAD3-2A1CCB1DC332}">
      <dgm:prSet/>
      <dgm:spPr/>
      <dgm:t>
        <a:bodyPr/>
        <a:lstStyle/>
        <a:p>
          <a:endParaRPr lang="en-US"/>
        </a:p>
      </dgm:t>
    </dgm:pt>
    <dgm:pt modelId="{696D5EC8-6D80-4830-9259-C513743440C5}" type="sibTrans" cxnId="{FEECC681-CD76-4750-BAD3-2A1CCB1DC332}">
      <dgm:prSet/>
      <dgm:spPr/>
      <dgm:t>
        <a:bodyPr/>
        <a:lstStyle/>
        <a:p>
          <a:endParaRPr lang="en-US"/>
        </a:p>
      </dgm:t>
    </dgm:pt>
    <dgm:pt modelId="{5CE5E8DC-8F29-4BC0-AE35-640FE4A5BE3D}">
      <dgm:prSet/>
      <dgm:spPr/>
      <dgm:t>
        <a:bodyPr/>
        <a:lstStyle/>
        <a:p>
          <a:r>
            <a:rPr lang="en-US" kern="1200">
              <a:latin typeface="Trebuchet MS" panose="020B0603020202020204"/>
              <a:ea typeface="+mn-ea"/>
              <a:cs typeface="+mn-cs"/>
            </a:rPr>
            <a:t>D= Speechiness</a:t>
          </a:r>
          <a:endParaRPr lang="en-US" kern="1200"/>
        </a:p>
      </dgm:t>
    </dgm:pt>
    <dgm:pt modelId="{1C0A1955-02B1-4F24-9183-EDF77076C70B}" type="parTrans" cxnId="{1FA4DCFF-6126-4AE8-B5B0-C8799CB51C9C}">
      <dgm:prSet/>
      <dgm:spPr/>
      <dgm:t>
        <a:bodyPr/>
        <a:lstStyle/>
        <a:p>
          <a:endParaRPr lang="en-US"/>
        </a:p>
      </dgm:t>
    </dgm:pt>
    <dgm:pt modelId="{599EA0AD-3DE4-4719-A9AA-69ABF2103692}" type="sibTrans" cxnId="{1FA4DCFF-6126-4AE8-B5B0-C8799CB51C9C}">
      <dgm:prSet/>
      <dgm:spPr/>
      <dgm:t>
        <a:bodyPr/>
        <a:lstStyle/>
        <a:p>
          <a:endParaRPr lang="en-US"/>
        </a:p>
      </dgm:t>
    </dgm:pt>
    <dgm:pt modelId="{A6C6E1A5-8E54-4DFA-BF9E-A1593E7C36B3}">
      <dgm:prSet/>
      <dgm:spPr/>
      <dgm:t>
        <a:bodyPr/>
        <a:lstStyle/>
        <a:p>
          <a:r>
            <a:rPr lang="en-US" kern="1200">
              <a:latin typeface="Trebuchet MS" panose="020B0603020202020204"/>
              <a:ea typeface="+mn-ea"/>
              <a:cs typeface="+mn-cs"/>
            </a:rPr>
            <a:t>A= Peak Rank</a:t>
          </a:r>
        </a:p>
      </dgm:t>
    </dgm:pt>
    <dgm:pt modelId="{E49FDAF0-C8A2-4FD0-BA13-322584C39893}" type="parTrans" cxnId="{B5B0E768-DD87-7C47-8AEB-16BB7A77A2FC}">
      <dgm:prSet/>
      <dgm:spPr/>
      <dgm:t>
        <a:bodyPr/>
        <a:lstStyle/>
        <a:p>
          <a:endParaRPr lang="en-US"/>
        </a:p>
      </dgm:t>
    </dgm:pt>
    <dgm:pt modelId="{88ADE63F-080D-4B78-95C0-AE89DE1A638D}" type="sibTrans" cxnId="{B5B0E768-DD87-7C47-8AEB-16BB7A77A2FC}">
      <dgm:prSet/>
      <dgm:spPr/>
      <dgm:t>
        <a:bodyPr/>
        <a:lstStyle/>
        <a:p>
          <a:endParaRPr lang="en-US"/>
        </a:p>
      </dgm:t>
    </dgm:pt>
    <dgm:pt modelId="{D770030D-79C8-40CB-9DC8-C6F4BB025797}">
      <dgm:prSet/>
      <dgm:spPr/>
      <dgm:t>
        <a:bodyPr/>
        <a:lstStyle/>
        <a:p>
          <a:r>
            <a:rPr lang="en-US">
              <a:latin typeface="Trebuchet MS" panose="020B0603020202020204"/>
              <a:ea typeface="+mn-ea"/>
              <a:cs typeface="+mn-cs"/>
            </a:rPr>
            <a:t>B= Energy</a:t>
          </a:r>
        </a:p>
      </dgm:t>
    </dgm:pt>
    <dgm:pt modelId="{6F2A6C82-79EE-4BC4-A550-D285CA1B5A2F}" type="parTrans" cxnId="{72ACEBEE-F064-4801-A27B-BBC5C48AF7E6}">
      <dgm:prSet/>
      <dgm:spPr/>
      <dgm:t>
        <a:bodyPr/>
        <a:lstStyle/>
        <a:p>
          <a:endParaRPr lang="en-US"/>
        </a:p>
      </dgm:t>
    </dgm:pt>
    <dgm:pt modelId="{1B9496A8-60A8-4711-8B9C-C8BC8D03A58D}" type="sibTrans" cxnId="{72ACEBEE-F064-4801-A27B-BBC5C48AF7E6}">
      <dgm:prSet/>
      <dgm:spPr/>
      <dgm:t>
        <a:bodyPr/>
        <a:lstStyle/>
        <a:p>
          <a:endParaRPr lang="en-US"/>
        </a:p>
      </dgm:t>
    </dgm:pt>
    <dgm:pt modelId="{45CC35CD-B62D-406E-8FE4-17912E3D4C59}" type="pres">
      <dgm:prSet presAssocID="{8C948FEF-742B-47C4-8265-B496D105784E}" presName="linear" presStyleCnt="0">
        <dgm:presLayoutVars>
          <dgm:animLvl val="lvl"/>
          <dgm:resizeHandles val="exact"/>
        </dgm:presLayoutVars>
      </dgm:prSet>
      <dgm:spPr/>
    </dgm:pt>
    <dgm:pt modelId="{31BF6DE3-2D51-4831-B194-7EA4BA6D6E2C}" type="pres">
      <dgm:prSet presAssocID="{9E0F1121-DA8A-4AD1-A1A9-425CDB0257E2}" presName="parentText" presStyleLbl="node1" presStyleIdx="0" presStyleCnt="5">
        <dgm:presLayoutVars>
          <dgm:chMax val="0"/>
          <dgm:bulletEnabled val="1"/>
        </dgm:presLayoutVars>
      </dgm:prSet>
      <dgm:spPr/>
    </dgm:pt>
    <dgm:pt modelId="{4677D3CA-85CB-4D92-8663-BF8F60025665}" type="pres">
      <dgm:prSet presAssocID="{FCAF0EE1-F6DC-4D63-8942-A68C2A4F6B37}" presName="spacer" presStyleCnt="0"/>
      <dgm:spPr/>
    </dgm:pt>
    <dgm:pt modelId="{9A1A6B71-E517-4EAA-A4FA-580D1E05B40B}" type="pres">
      <dgm:prSet presAssocID="{A6C6E1A5-8E54-4DFA-BF9E-A1593E7C36B3}" presName="parentText" presStyleLbl="node1" presStyleIdx="1" presStyleCnt="5">
        <dgm:presLayoutVars>
          <dgm:chMax val="0"/>
          <dgm:bulletEnabled val="1"/>
        </dgm:presLayoutVars>
      </dgm:prSet>
      <dgm:spPr/>
    </dgm:pt>
    <dgm:pt modelId="{7EFE4FB5-38DF-41AE-9FA2-4CDCBE80DC8D}" type="pres">
      <dgm:prSet presAssocID="{88ADE63F-080D-4B78-95C0-AE89DE1A638D}" presName="spacer" presStyleCnt="0"/>
      <dgm:spPr/>
    </dgm:pt>
    <dgm:pt modelId="{D3366032-3E78-4FD6-BDE4-84B0F8C6CEA3}" type="pres">
      <dgm:prSet presAssocID="{D770030D-79C8-40CB-9DC8-C6F4BB025797}" presName="parentText" presStyleLbl="node1" presStyleIdx="2" presStyleCnt="5">
        <dgm:presLayoutVars>
          <dgm:chMax val="0"/>
          <dgm:bulletEnabled val="1"/>
        </dgm:presLayoutVars>
      </dgm:prSet>
      <dgm:spPr/>
    </dgm:pt>
    <dgm:pt modelId="{95F3B044-336C-4334-9E48-94859AEE4638}" type="pres">
      <dgm:prSet presAssocID="{1B9496A8-60A8-4711-8B9C-C8BC8D03A58D}" presName="spacer" presStyleCnt="0"/>
      <dgm:spPr/>
    </dgm:pt>
    <dgm:pt modelId="{42CF1C7E-5A8C-4474-9D1C-C60FD27607D1}" type="pres">
      <dgm:prSet presAssocID="{0095AC0E-D1FB-4591-A59C-28923CDCE75E}" presName="parentText" presStyleLbl="node1" presStyleIdx="3" presStyleCnt="5">
        <dgm:presLayoutVars>
          <dgm:chMax val="0"/>
          <dgm:bulletEnabled val="1"/>
        </dgm:presLayoutVars>
      </dgm:prSet>
      <dgm:spPr/>
    </dgm:pt>
    <dgm:pt modelId="{822C82AD-EC9D-4DCA-9F04-75F634431C09}" type="pres">
      <dgm:prSet presAssocID="{696D5EC8-6D80-4830-9259-C513743440C5}" presName="spacer" presStyleCnt="0"/>
      <dgm:spPr/>
    </dgm:pt>
    <dgm:pt modelId="{2E3966FA-5E14-4D9F-BD27-A003B25E3D14}" type="pres">
      <dgm:prSet presAssocID="{5CE5E8DC-8F29-4BC0-AE35-640FE4A5BE3D}" presName="parentText" presStyleLbl="node1" presStyleIdx="4" presStyleCnt="5">
        <dgm:presLayoutVars>
          <dgm:chMax val="0"/>
          <dgm:bulletEnabled val="1"/>
        </dgm:presLayoutVars>
      </dgm:prSet>
      <dgm:spPr/>
    </dgm:pt>
  </dgm:ptLst>
  <dgm:cxnLst>
    <dgm:cxn modelId="{02EB9501-DAED-4DB5-9E37-04B2DEFEDB01}" type="presOf" srcId="{0095AC0E-D1FB-4591-A59C-28923CDCE75E}" destId="{42CF1C7E-5A8C-4474-9D1C-C60FD27607D1}" srcOrd="0" destOrd="0" presId="urn:microsoft.com/office/officeart/2005/8/layout/vList2"/>
    <dgm:cxn modelId="{B5B0E768-DD87-7C47-8AEB-16BB7A77A2FC}" srcId="{8C948FEF-742B-47C4-8265-B496D105784E}" destId="{A6C6E1A5-8E54-4DFA-BF9E-A1593E7C36B3}" srcOrd="1" destOrd="0" parTransId="{E49FDAF0-C8A2-4FD0-BA13-322584C39893}" sibTransId="{88ADE63F-080D-4B78-95C0-AE89DE1A638D}"/>
    <dgm:cxn modelId="{CFBECF49-D789-47B3-BB72-582A19860BB9}" type="presOf" srcId="{9E0F1121-DA8A-4AD1-A1A9-425CDB0257E2}" destId="{31BF6DE3-2D51-4831-B194-7EA4BA6D6E2C}" srcOrd="0" destOrd="0" presId="urn:microsoft.com/office/officeart/2005/8/layout/vList2"/>
    <dgm:cxn modelId="{FEECC681-CD76-4750-BAD3-2A1CCB1DC332}" srcId="{8C948FEF-742B-47C4-8265-B496D105784E}" destId="{0095AC0E-D1FB-4591-A59C-28923CDCE75E}" srcOrd="3" destOrd="0" parTransId="{EAEEAC73-15E7-48BB-AFBA-55409A41AFF1}" sibTransId="{696D5EC8-6D80-4830-9259-C513743440C5}"/>
    <dgm:cxn modelId="{87D7F591-1571-498A-9DA7-2C296D9499DB}" srcId="{8C948FEF-742B-47C4-8265-B496D105784E}" destId="{9E0F1121-DA8A-4AD1-A1A9-425CDB0257E2}" srcOrd="0" destOrd="0" parTransId="{B9B012B0-0DA9-4A32-A599-69A3D0C0A7D2}" sibTransId="{FCAF0EE1-F6DC-4D63-8942-A68C2A4F6B37}"/>
    <dgm:cxn modelId="{048280BE-3F47-466A-AB52-4D8504E64EDD}" type="presOf" srcId="{8C948FEF-742B-47C4-8265-B496D105784E}" destId="{45CC35CD-B62D-406E-8FE4-17912E3D4C59}" srcOrd="0" destOrd="0" presId="urn:microsoft.com/office/officeart/2005/8/layout/vList2"/>
    <dgm:cxn modelId="{9B6A22C5-46F0-487A-82D7-22A60CA3029E}" type="presOf" srcId="{5CE5E8DC-8F29-4BC0-AE35-640FE4A5BE3D}" destId="{2E3966FA-5E14-4D9F-BD27-A003B25E3D14}" srcOrd="0" destOrd="0" presId="urn:microsoft.com/office/officeart/2005/8/layout/vList2"/>
    <dgm:cxn modelId="{B34F18C9-36A4-4B14-B085-BDB62BC5188A}" type="presOf" srcId="{D770030D-79C8-40CB-9DC8-C6F4BB025797}" destId="{D3366032-3E78-4FD6-BDE4-84B0F8C6CEA3}" srcOrd="0" destOrd="0" presId="urn:microsoft.com/office/officeart/2005/8/layout/vList2"/>
    <dgm:cxn modelId="{ADEF13DD-FAA0-4FA7-9F44-CA5DEBA73789}" type="presOf" srcId="{A6C6E1A5-8E54-4DFA-BF9E-A1593E7C36B3}" destId="{9A1A6B71-E517-4EAA-A4FA-580D1E05B40B}" srcOrd="0" destOrd="0" presId="urn:microsoft.com/office/officeart/2005/8/layout/vList2"/>
    <dgm:cxn modelId="{72ACEBEE-F064-4801-A27B-BBC5C48AF7E6}" srcId="{8C948FEF-742B-47C4-8265-B496D105784E}" destId="{D770030D-79C8-40CB-9DC8-C6F4BB025797}" srcOrd="2" destOrd="0" parTransId="{6F2A6C82-79EE-4BC4-A550-D285CA1B5A2F}" sibTransId="{1B9496A8-60A8-4711-8B9C-C8BC8D03A58D}"/>
    <dgm:cxn modelId="{1FA4DCFF-6126-4AE8-B5B0-C8799CB51C9C}" srcId="{8C948FEF-742B-47C4-8265-B496D105784E}" destId="{5CE5E8DC-8F29-4BC0-AE35-640FE4A5BE3D}" srcOrd="4" destOrd="0" parTransId="{1C0A1955-02B1-4F24-9183-EDF77076C70B}" sibTransId="{599EA0AD-3DE4-4719-A9AA-69ABF2103692}"/>
    <dgm:cxn modelId="{E70CEF13-8946-40E5-A30B-48AC7309CA47}" type="presParOf" srcId="{45CC35CD-B62D-406E-8FE4-17912E3D4C59}" destId="{31BF6DE3-2D51-4831-B194-7EA4BA6D6E2C}" srcOrd="0" destOrd="0" presId="urn:microsoft.com/office/officeart/2005/8/layout/vList2"/>
    <dgm:cxn modelId="{83808C39-5624-4915-86DF-72DFA6274F2D}" type="presParOf" srcId="{45CC35CD-B62D-406E-8FE4-17912E3D4C59}" destId="{4677D3CA-85CB-4D92-8663-BF8F60025665}" srcOrd="1" destOrd="0" presId="urn:microsoft.com/office/officeart/2005/8/layout/vList2"/>
    <dgm:cxn modelId="{C60CBBD4-24FF-4603-BFA3-B73FC95E0AAA}" type="presParOf" srcId="{45CC35CD-B62D-406E-8FE4-17912E3D4C59}" destId="{9A1A6B71-E517-4EAA-A4FA-580D1E05B40B}" srcOrd="2" destOrd="0" presId="urn:microsoft.com/office/officeart/2005/8/layout/vList2"/>
    <dgm:cxn modelId="{746FB89C-BC21-454A-901E-D82B887BF872}" type="presParOf" srcId="{45CC35CD-B62D-406E-8FE4-17912E3D4C59}" destId="{7EFE4FB5-38DF-41AE-9FA2-4CDCBE80DC8D}" srcOrd="3" destOrd="0" presId="urn:microsoft.com/office/officeart/2005/8/layout/vList2"/>
    <dgm:cxn modelId="{26E5098E-3C28-449A-B6BA-30390E60179D}" type="presParOf" srcId="{45CC35CD-B62D-406E-8FE4-17912E3D4C59}" destId="{D3366032-3E78-4FD6-BDE4-84B0F8C6CEA3}" srcOrd="4" destOrd="0" presId="urn:microsoft.com/office/officeart/2005/8/layout/vList2"/>
    <dgm:cxn modelId="{EAD49031-2185-4BE2-B03B-D1414B77BEAE}" type="presParOf" srcId="{45CC35CD-B62D-406E-8FE4-17912E3D4C59}" destId="{95F3B044-336C-4334-9E48-94859AEE4638}" srcOrd="5" destOrd="0" presId="urn:microsoft.com/office/officeart/2005/8/layout/vList2"/>
    <dgm:cxn modelId="{C642A955-C4D5-4EE2-8CAC-1CAA901BDD6A}" type="presParOf" srcId="{45CC35CD-B62D-406E-8FE4-17912E3D4C59}" destId="{42CF1C7E-5A8C-4474-9D1C-C60FD27607D1}" srcOrd="6" destOrd="0" presId="urn:microsoft.com/office/officeart/2005/8/layout/vList2"/>
    <dgm:cxn modelId="{1891610C-679A-4A72-91BD-59468426F46D}" type="presParOf" srcId="{45CC35CD-B62D-406E-8FE4-17912E3D4C59}" destId="{822C82AD-EC9D-4DCA-9F04-75F634431C09}" srcOrd="7" destOrd="0" presId="urn:microsoft.com/office/officeart/2005/8/layout/vList2"/>
    <dgm:cxn modelId="{28E082F6-55B6-457A-80A1-BBACF5D95594}" type="presParOf" srcId="{45CC35CD-B62D-406E-8FE4-17912E3D4C59}" destId="{2E3966FA-5E14-4D9F-BD27-A003B25E3D14}" srcOrd="8"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BB9E83A8-A842-4AB9-87F9-8FA01016F00D}"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8ECF15D2-BFA6-4E88-9254-88500B298C89}">
      <dgm:prSet/>
      <dgm:spPr/>
      <dgm:t>
        <a:bodyPr/>
        <a:lstStyle/>
        <a:p>
          <a:pPr>
            <a:lnSpc>
              <a:spcPct val="100000"/>
            </a:lnSpc>
          </a:pPr>
          <a:r>
            <a:rPr lang="en-US"/>
            <a:t>In the beginning, we started off with </a:t>
          </a:r>
          <a:r>
            <a:rPr lang="en-US">
              <a:latin typeface="Biome Light"/>
            </a:rPr>
            <a:t>8 variables</a:t>
          </a:r>
          <a:r>
            <a:rPr lang="en-US"/>
            <a:t> – Energy, Loudness, Speechiness,  Acousticness, Liveness, Tempo, Peak Rank, and Duration</a:t>
          </a:r>
        </a:p>
      </dgm:t>
    </dgm:pt>
    <dgm:pt modelId="{DB7CBA42-8143-4E82-B02C-9E90FBA3FD3F}" type="parTrans" cxnId="{E4DCA297-9DD4-438C-987A-B6A8DABD3021}">
      <dgm:prSet/>
      <dgm:spPr/>
      <dgm:t>
        <a:bodyPr/>
        <a:lstStyle/>
        <a:p>
          <a:endParaRPr lang="en-US"/>
        </a:p>
      </dgm:t>
    </dgm:pt>
    <dgm:pt modelId="{08727F1C-4AB5-4B07-86BF-7676C5E1809D}" type="sibTrans" cxnId="{E4DCA297-9DD4-438C-987A-B6A8DABD3021}">
      <dgm:prSet/>
      <dgm:spPr/>
      <dgm:t>
        <a:bodyPr/>
        <a:lstStyle/>
        <a:p>
          <a:endParaRPr lang="en-US"/>
        </a:p>
      </dgm:t>
    </dgm:pt>
    <dgm:pt modelId="{9560AB31-C16D-47EA-991F-EE5E08EC821F}">
      <dgm:prSet/>
      <dgm:spPr/>
      <dgm:t>
        <a:bodyPr/>
        <a:lstStyle/>
        <a:p>
          <a:pPr>
            <a:lnSpc>
              <a:spcPct val="100000"/>
            </a:lnSpc>
          </a:pPr>
          <a:r>
            <a:rPr lang="en-US"/>
            <a:t>We took out four variables due to their high p-values: tempo, acousticness, liveness, and duration</a:t>
          </a:r>
        </a:p>
      </dgm:t>
    </dgm:pt>
    <dgm:pt modelId="{BD44D0B8-18A3-4D66-B935-C097E464A647}" type="parTrans" cxnId="{CFC4A2CB-A064-49D3-91F3-BA4C0CD20F8C}">
      <dgm:prSet/>
      <dgm:spPr/>
      <dgm:t>
        <a:bodyPr/>
        <a:lstStyle/>
        <a:p>
          <a:endParaRPr lang="en-US"/>
        </a:p>
      </dgm:t>
    </dgm:pt>
    <dgm:pt modelId="{99240EF1-B824-494E-B963-A956942E8E4D}" type="sibTrans" cxnId="{CFC4A2CB-A064-49D3-91F3-BA4C0CD20F8C}">
      <dgm:prSet/>
      <dgm:spPr/>
      <dgm:t>
        <a:bodyPr/>
        <a:lstStyle/>
        <a:p>
          <a:endParaRPr lang="en-US"/>
        </a:p>
      </dgm:t>
    </dgm:pt>
    <dgm:pt modelId="{421BC7EE-DBCF-4FEA-AC22-7227853F175B}">
      <dgm:prSet/>
      <dgm:spPr/>
      <dgm:t>
        <a:bodyPr/>
        <a:lstStyle/>
        <a:p>
          <a:pPr>
            <a:lnSpc>
              <a:spcPct val="100000"/>
            </a:lnSpc>
          </a:pPr>
          <a:r>
            <a:rPr lang="en-US"/>
            <a:t>We ran a final regression and found the most significant and least significant variables.</a:t>
          </a:r>
        </a:p>
      </dgm:t>
    </dgm:pt>
    <dgm:pt modelId="{114E642B-9F2E-4158-93F9-DBE216929FC7}" type="parTrans" cxnId="{921C87EA-B37E-4F5F-9C41-18765C40DE9B}">
      <dgm:prSet/>
      <dgm:spPr/>
      <dgm:t>
        <a:bodyPr/>
        <a:lstStyle/>
        <a:p>
          <a:endParaRPr lang="en-US"/>
        </a:p>
      </dgm:t>
    </dgm:pt>
    <dgm:pt modelId="{8A12F3DB-CFCA-4C96-B171-A69F16F8A44B}" type="sibTrans" cxnId="{921C87EA-B37E-4F5F-9C41-18765C40DE9B}">
      <dgm:prSet/>
      <dgm:spPr/>
      <dgm:t>
        <a:bodyPr/>
        <a:lstStyle/>
        <a:p>
          <a:endParaRPr lang="en-US"/>
        </a:p>
      </dgm:t>
    </dgm:pt>
    <dgm:pt modelId="{DC018EF6-B567-4087-8FF0-63FE3BA35B06}" type="pres">
      <dgm:prSet presAssocID="{BB9E83A8-A842-4AB9-87F9-8FA01016F00D}" presName="root" presStyleCnt="0">
        <dgm:presLayoutVars>
          <dgm:dir/>
          <dgm:resizeHandles val="exact"/>
        </dgm:presLayoutVars>
      </dgm:prSet>
      <dgm:spPr/>
    </dgm:pt>
    <dgm:pt modelId="{C9E98E33-C7F6-4325-8E50-48AABE4938BD}" type="pres">
      <dgm:prSet presAssocID="{8ECF15D2-BFA6-4E88-9254-88500B298C89}" presName="compNode" presStyleCnt="0"/>
      <dgm:spPr/>
    </dgm:pt>
    <dgm:pt modelId="{3C61D6A6-1C78-4008-A046-A0E75EE4CB9B}" type="pres">
      <dgm:prSet presAssocID="{8ECF15D2-BFA6-4E88-9254-88500B298C89}" presName="bgRect" presStyleLbl="bgShp" presStyleIdx="0" presStyleCnt="3"/>
      <dgm:spPr/>
    </dgm:pt>
    <dgm:pt modelId="{9CF03E23-AEF5-4779-AE3F-D481553EB521}" type="pres">
      <dgm:prSet presAssocID="{8ECF15D2-BFA6-4E88-9254-88500B298C89}"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Exclamation Mark"/>
        </a:ext>
      </dgm:extLst>
    </dgm:pt>
    <dgm:pt modelId="{556E6F5B-2D8C-4AA0-97FC-9207F89B5064}" type="pres">
      <dgm:prSet presAssocID="{8ECF15D2-BFA6-4E88-9254-88500B298C89}" presName="spaceRect" presStyleCnt="0"/>
      <dgm:spPr/>
    </dgm:pt>
    <dgm:pt modelId="{24F50BB4-9A1B-4C66-8FDF-ABA8AB83F5AF}" type="pres">
      <dgm:prSet presAssocID="{8ECF15D2-BFA6-4E88-9254-88500B298C89}" presName="parTx" presStyleLbl="revTx" presStyleIdx="0" presStyleCnt="3">
        <dgm:presLayoutVars>
          <dgm:chMax val="0"/>
          <dgm:chPref val="0"/>
        </dgm:presLayoutVars>
      </dgm:prSet>
      <dgm:spPr/>
    </dgm:pt>
    <dgm:pt modelId="{EC0488BD-AF12-439C-933C-2F763736395F}" type="pres">
      <dgm:prSet presAssocID="{08727F1C-4AB5-4B07-86BF-7676C5E1809D}" presName="sibTrans" presStyleCnt="0"/>
      <dgm:spPr/>
    </dgm:pt>
    <dgm:pt modelId="{C8C37EE2-8B1E-4F04-99E7-FDF06C51A9F3}" type="pres">
      <dgm:prSet presAssocID="{9560AB31-C16D-47EA-991F-EE5E08EC821F}" presName="compNode" presStyleCnt="0"/>
      <dgm:spPr/>
    </dgm:pt>
    <dgm:pt modelId="{74E2DCE3-9E3D-42A0-BF3A-A1E43C8D093F}" type="pres">
      <dgm:prSet presAssocID="{9560AB31-C16D-47EA-991F-EE5E08EC821F}" presName="bgRect" presStyleLbl="bgShp" presStyleIdx="1" presStyleCnt="3"/>
      <dgm:spPr/>
    </dgm:pt>
    <dgm:pt modelId="{F4A154AD-7669-48AE-9597-CC4FF1776FD5}" type="pres">
      <dgm:prSet presAssocID="{9560AB31-C16D-47EA-991F-EE5E08EC821F}"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Quotes"/>
        </a:ext>
      </dgm:extLst>
    </dgm:pt>
    <dgm:pt modelId="{AA30C2BC-3226-4360-8BE0-34975D769F51}" type="pres">
      <dgm:prSet presAssocID="{9560AB31-C16D-47EA-991F-EE5E08EC821F}" presName="spaceRect" presStyleCnt="0"/>
      <dgm:spPr/>
    </dgm:pt>
    <dgm:pt modelId="{9F9FC0BE-1C9C-4860-9ABB-3D18DEBA2EB3}" type="pres">
      <dgm:prSet presAssocID="{9560AB31-C16D-47EA-991F-EE5E08EC821F}" presName="parTx" presStyleLbl="revTx" presStyleIdx="1" presStyleCnt="3">
        <dgm:presLayoutVars>
          <dgm:chMax val="0"/>
          <dgm:chPref val="0"/>
        </dgm:presLayoutVars>
      </dgm:prSet>
      <dgm:spPr/>
    </dgm:pt>
    <dgm:pt modelId="{10E86773-1E6C-4BF3-A5A8-B576D5799044}" type="pres">
      <dgm:prSet presAssocID="{99240EF1-B824-494E-B963-A956942E8E4D}" presName="sibTrans" presStyleCnt="0"/>
      <dgm:spPr/>
    </dgm:pt>
    <dgm:pt modelId="{56E28C36-31DE-4B15-B82F-9A0CF2052C8C}" type="pres">
      <dgm:prSet presAssocID="{421BC7EE-DBCF-4FEA-AC22-7227853F175B}" presName="compNode" presStyleCnt="0"/>
      <dgm:spPr/>
    </dgm:pt>
    <dgm:pt modelId="{C35D2583-21A4-488C-9E20-282052B640BA}" type="pres">
      <dgm:prSet presAssocID="{421BC7EE-DBCF-4FEA-AC22-7227853F175B}" presName="bgRect" presStyleLbl="bgShp" presStyleIdx="2" presStyleCnt="3"/>
      <dgm:spPr/>
    </dgm:pt>
    <dgm:pt modelId="{F411480A-3A87-44C1-8507-5739DFB9A08F}" type="pres">
      <dgm:prSet presAssocID="{421BC7EE-DBCF-4FEA-AC22-7227853F175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atistics"/>
        </a:ext>
      </dgm:extLst>
    </dgm:pt>
    <dgm:pt modelId="{8FE62A99-4762-42A0-A621-41669D40DD0F}" type="pres">
      <dgm:prSet presAssocID="{421BC7EE-DBCF-4FEA-AC22-7227853F175B}" presName="spaceRect" presStyleCnt="0"/>
      <dgm:spPr/>
    </dgm:pt>
    <dgm:pt modelId="{AC24F818-E085-4757-9C0B-D0DEBBBC4E9C}" type="pres">
      <dgm:prSet presAssocID="{421BC7EE-DBCF-4FEA-AC22-7227853F175B}" presName="parTx" presStyleLbl="revTx" presStyleIdx="2" presStyleCnt="3">
        <dgm:presLayoutVars>
          <dgm:chMax val="0"/>
          <dgm:chPref val="0"/>
        </dgm:presLayoutVars>
      </dgm:prSet>
      <dgm:spPr/>
    </dgm:pt>
  </dgm:ptLst>
  <dgm:cxnLst>
    <dgm:cxn modelId="{BCD14208-8018-461F-A10B-E085F2F2E0D6}" type="presOf" srcId="{9560AB31-C16D-47EA-991F-EE5E08EC821F}" destId="{9F9FC0BE-1C9C-4860-9ABB-3D18DEBA2EB3}" srcOrd="0" destOrd="0" presId="urn:microsoft.com/office/officeart/2018/2/layout/IconVerticalSolidList"/>
    <dgm:cxn modelId="{BCBC040C-7F07-4A3A-B529-6F107A8A3E3A}" type="presOf" srcId="{BB9E83A8-A842-4AB9-87F9-8FA01016F00D}" destId="{DC018EF6-B567-4087-8FF0-63FE3BA35B06}" srcOrd="0" destOrd="0" presId="urn:microsoft.com/office/officeart/2018/2/layout/IconVerticalSolidList"/>
    <dgm:cxn modelId="{7CAF3A21-F7BC-42C5-96A7-3AC94480578D}" type="presOf" srcId="{421BC7EE-DBCF-4FEA-AC22-7227853F175B}" destId="{AC24F818-E085-4757-9C0B-D0DEBBBC4E9C}" srcOrd="0" destOrd="0" presId="urn:microsoft.com/office/officeart/2018/2/layout/IconVerticalSolidList"/>
    <dgm:cxn modelId="{E4DCA297-9DD4-438C-987A-B6A8DABD3021}" srcId="{BB9E83A8-A842-4AB9-87F9-8FA01016F00D}" destId="{8ECF15D2-BFA6-4E88-9254-88500B298C89}" srcOrd="0" destOrd="0" parTransId="{DB7CBA42-8143-4E82-B02C-9E90FBA3FD3F}" sibTransId="{08727F1C-4AB5-4B07-86BF-7676C5E1809D}"/>
    <dgm:cxn modelId="{CFC4A2CB-A064-49D3-91F3-BA4C0CD20F8C}" srcId="{BB9E83A8-A842-4AB9-87F9-8FA01016F00D}" destId="{9560AB31-C16D-47EA-991F-EE5E08EC821F}" srcOrd="1" destOrd="0" parTransId="{BD44D0B8-18A3-4D66-B935-C097E464A647}" sibTransId="{99240EF1-B824-494E-B963-A956942E8E4D}"/>
    <dgm:cxn modelId="{921C87EA-B37E-4F5F-9C41-18765C40DE9B}" srcId="{BB9E83A8-A842-4AB9-87F9-8FA01016F00D}" destId="{421BC7EE-DBCF-4FEA-AC22-7227853F175B}" srcOrd="2" destOrd="0" parTransId="{114E642B-9F2E-4158-93F9-DBE216929FC7}" sibTransId="{8A12F3DB-CFCA-4C96-B171-A69F16F8A44B}"/>
    <dgm:cxn modelId="{7EF91FEC-BC4A-49E1-AF30-BA8A6512368A}" type="presOf" srcId="{8ECF15D2-BFA6-4E88-9254-88500B298C89}" destId="{24F50BB4-9A1B-4C66-8FDF-ABA8AB83F5AF}" srcOrd="0" destOrd="0" presId="urn:microsoft.com/office/officeart/2018/2/layout/IconVerticalSolidList"/>
    <dgm:cxn modelId="{FC5A69D4-4BC5-4E16-8DC9-DED88C8B2CA9}" type="presParOf" srcId="{DC018EF6-B567-4087-8FF0-63FE3BA35B06}" destId="{C9E98E33-C7F6-4325-8E50-48AABE4938BD}" srcOrd="0" destOrd="0" presId="urn:microsoft.com/office/officeart/2018/2/layout/IconVerticalSolidList"/>
    <dgm:cxn modelId="{E604E6A2-798D-4023-8AEF-C2400C4ED8C0}" type="presParOf" srcId="{C9E98E33-C7F6-4325-8E50-48AABE4938BD}" destId="{3C61D6A6-1C78-4008-A046-A0E75EE4CB9B}" srcOrd="0" destOrd="0" presId="urn:microsoft.com/office/officeart/2018/2/layout/IconVerticalSolidList"/>
    <dgm:cxn modelId="{5A8FC164-0618-4294-BED7-B57858B6FDE5}" type="presParOf" srcId="{C9E98E33-C7F6-4325-8E50-48AABE4938BD}" destId="{9CF03E23-AEF5-4779-AE3F-D481553EB521}" srcOrd="1" destOrd="0" presId="urn:microsoft.com/office/officeart/2018/2/layout/IconVerticalSolidList"/>
    <dgm:cxn modelId="{422DD555-9669-4D09-B844-D4B2DB05F5D3}" type="presParOf" srcId="{C9E98E33-C7F6-4325-8E50-48AABE4938BD}" destId="{556E6F5B-2D8C-4AA0-97FC-9207F89B5064}" srcOrd="2" destOrd="0" presId="urn:microsoft.com/office/officeart/2018/2/layout/IconVerticalSolidList"/>
    <dgm:cxn modelId="{91CE8DF0-3492-40B8-ADE1-D01CD5781DBF}" type="presParOf" srcId="{C9E98E33-C7F6-4325-8E50-48AABE4938BD}" destId="{24F50BB4-9A1B-4C66-8FDF-ABA8AB83F5AF}" srcOrd="3" destOrd="0" presId="urn:microsoft.com/office/officeart/2018/2/layout/IconVerticalSolidList"/>
    <dgm:cxn modelId="{3D6634F3-E189-41A6-B896-369221154E3A}" type="presParOf" srcId="{DC018EF6-B567-4087-8FF0-63FE3BA35B06}" destId="{EC0488BD-AF12-439C-933C-2F763736395F}" srcOrd="1" destOrd="0" presId="urn:microsoft.com/office/officeart/2018/2/layout/IconVerticalSolidList"/>
    <dgm:cxn modelId="{34D95702-9FF9-4A1A-BA2D-98A88A65D796}" type="presParOf" srcId="{DC018EF6-B567-4087-8FF0-63FE3BA35B06}" destId="{C8C37EE2-8B1E-4F04-99E7-FDF06C51A9F3}" srcOrd="2" destOrd="0" presId="urn:microsoft.com/office/officeart/2018/2/layout/IconVerticalSolidList"/>
    <dgm:cxn modelId="{D850758D-71FA-4250-B4CD-168AF2047A28}" type="presParOf" srcId="{C8C37EE2-8B1E-4F04-99E7-FDF06C51A9F3}" destId="{74E2DCE3-9E3D-42A0-BF3A-A1E43C8D093F}" srcOrd="0" destOrd="0" presId="urn:microsoft.com/office/officeart/2018/2/layout/IconVerticalSolidList"/>
    <dgm:cxn modelId="{9D2D20E5-914B-40D2-B443-078637ABD51C}" type="presParOf" srcId="{C8C37EE2-8B1E-4F04-99E7-FDF06C51A9F3}" destId="{F4A154AD-7669-48AE-9597-CC4FF1776FD5}" srcOrd="1" destOrd="0" presId="urn:microsoft.com/office/officeart/2018/2/layout/IconVerticalSolidList"/>
    <dgm:cxn modelId="{79557CEF-D904-4182-9F68-B85F329082A6}" type="presParOf" srcId="{C8C37EE2-8B1E-4F04-99E7-FDF06C51A9F3}" destId="{AA30C2BC-3226-4360-8BE0-34975D769F51}" srcOrd="2" destOrd="0" presId="urn:microsoft.com/office/officeart/2018/2/layout/IconVerticalSolidList"/>
    <dgm:cxn modelId="{1B583A21-1994-4698-B812-B3FF374CA060}" type="presParOf" srcId="{C8C37EE2-8B1E-4F04-99E7-FDF06C51A9F3}" destId="{9F9FC0BE-1C9C-4860-9ABB-3D18DEBA2EB3}" srcOrd="3" destOrd="0" presId="urn:microsoft.com/office/officeart/2018/2/layout/IconVerticalSolidList"/>
    <dgm:cxn modelId="{BA2CCE30-D587-44CD-82AB-A9A60CB28AB2}" type="presParOf" srcId="{DC018EF6-B567-4087-8FF0-63FE3BA35B06}" destId="{10E86773-1E6C-4BF3-A5A8-B576D5799044}" srcOrd="3" destOrd="0" presId="urn:microsoft.com/office/officeart/2018/2/layout/IconVerticalSolidList"/>
    <dgm:cxn modelId="{E05D883E-429B-4D30-9125-D556115D948C}" type="presParOf" srcId="{DC018EF6-B567-4087-8FF0-63FE3BA35B06}" destId="{56E28C36-31DE-4B15-B82F-9A0CF2052C8C}" srcOrd="4" destOrd="0" presId="urn:microsoft.com/office/officeart/2018/2/layout/IconVerticalSolidList"/>
    <dgm:cxn modelId="{9D14D042-0DF1-4400-BD71-96D117429185}" type="presParOf" srcId="{56E28C36-31DE-4B15-B82F-9A0CF2052C8C}" destId="{C35D2583-21A4-488C-9E20-282052B640BA}" srcOrd="0" destOrd="0" presId="urn:microsoft.com/office/officeart/2018/2/layout/IconVerticalSolidList"/>
    <dgm:cxn modelId="{83696739-BD18-42B7-92BA-38C6BFAF2FF9}" type="presParOf" srcId="{56E28C36-31DE-4B15-B82F-9A0CF2052C8C}" destId="{F411480A-3A87-44C1-8507-5739DFB9A08F}" srcOrd="1" destOrd="0" presId="urn:microsoft.com/office/officeart/2018/2/layout/IconVerticalSolidList"/>
    <dgm:cxn modelId="{82AC04AA-B68D-4D76-B794-50235E30BCF0}" type="presParOf" srcId="{56E28C36-31DE-4B15-B82F-9A0CF2052C8C}" destId="{8FE62A99-4762-42A0-A621-41669D40DD0F}" srcOrd="2" destOrd="0" presId="urn:microsoft.com/office/officeart/2018/2/layout/IconVerticalSolidList"/>
    <dgm:cxn modelId="{6F5F354B-C394-4E7A-B281-46D1FF9341F6}" type="presParOf" srcId="{56E28C36-31DE-4B15-B82F-9A0CF2052C8C}" destId="{AC24F818-E085-4757-9C0B-D0DEBBBC4E9C}"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89340A-76EB-E846-A4D5-FB9ECBF88C36}">
      <dsp:nvSpPr>
        <dsp:cNvPr id="0" name=""/>
        <dsp:cNvSpPr/>
      </dsp:nvSpPr>
      <dsp:spPr>
        <a:xfrm>
          <a:off x="0" y="2417"/>
          <a:ext cx="6943725" cy="728400"/>
        </a:xfrm>
        <a:prstGeom prst="roundRect">
          <a:avLst/>
        </a:prstGeom>
        <a:solidFill>
          <a:schemeClr val="accent2">
            <a:lumMod val="5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rtl="0">
            <a:lnSpc>
              <a:spcPct val="90000"/>
            </a:lnSpc>
            <a:spcBef>
              <a:spcPct val="0"/>
            </a:spcBef>
            <a:spcAft>
              <a:spcPct val="35000"/>
            </a:spcAft>
            <a:buNone/>
          </a:pPr>
          <a:r>
            <a:rPr lang="en-US" sz="2000" b="1" u="sng" kern="1200"/>
            <a:t>English Problem statement:</a:t>
          </a:r>
          <a:r>
            <a:rPr lang="en-US" sz="2000" b="1" i="0" u="sng" kern="1200">
              <a:latin typeface="Trebuchet MS" panose="020B0603020202020204"/>
            </a:rPr>
            <a:t> </a:t>
          </a:r>
          <a:endParaRPr lang="en-US" sz="2000" i="0" kern="1200">
            <a:latin typeface="Trebuchet MS" panose="020B0603020202020204"/>
          </a:endParaRPr>
        </a:p>
      </dsp:txBody>
      <dsp:txXfrm>
        <a:off x="35558" y="37975"/>
        <a:ext cx="6872609" cy="657284"/>
      </dsp:txXfrm>
    </dsp:sp>
    <dsp:sp modelId="{E13019CE-9187-CC43-A39A-9A9E1159750F}">
      <dsp:nvSpPr>
        <dsp:cNvPr id="0" name=""/>
        <dsp:cNvSpPr/>
      </dsp:nvSpPr>
      <dsp:spPr>
        <a:xfrm>
          <a:off x="0" y="744064"/>
          <a:ext cx="6943725" cy="728400"/>
        </a:xfrm>
        <a:prstGeom prst="roundRect">
          <a:avLst/>
        </a:prstGeom>
        <a:solidFill>
          <a:schemeClr val="accent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solidFill>
                <a:prstClr val="white"/>
              </a:solidFill>
              <a:latin typeface="Trebuchet MS" panose="020B0603020202020204"/>
              <a:ea typeface="+mn-ea"/>
              <a:cs typeface="+mn-cs"/>
            </a:rPr>
            <a:t>What affects the length of time a song is on Spotify Top Charts? </a:t>
          </a:r>
        </a:p>
      </dsp:txBody>
      <dsp:txXfrm>
        <a:off x="35558" y="779622"/>
        <a:ext cx="6872609" cy="657284"/>
      </dsp:txXfrm>
    </dsp:sp>
    <dsp:sp modelId="{BF75F560-D6C8-4A0A-9EA9-0AA1A29C8488}">
      <dsp:nvSpPr>
        <dsp:cNvPr id="0" name=""/>
        <dsp:cNvSpPr/>
      </dsp:nvSpPr>
      <dsp:spPr>
        <a:xfrm>
          <a:off x="0" y="1485711"/>
          <a:ext cx="6943725" cy="728400"/>
        </a:xfrm>
        <a:prstGeom prst="roundRect">
          <a:avLst/>
        </a:prstGeom>
        <a:solidFill>
          <a:schemeClr val="accent2">
            <a:lumMod val="5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u="sng" kern="1200"/>
            <a:t>Big Analytical Question:</a:t>
          </a:r>
          <a:r>
            <a:rPr lang="en-US" sz="500" b="1" u="sng" kern="1200"/>
            <a:t>::</a:t>
          </a:r>
          <a:endParaRPr lang="en-US" sz="500" kern="1200"/>
        </a:p>
      </dsp:txBody>
      <dsp:txXfrm>
        <a:off x="35558" y="1521269"/>
        <a:ext cx="6872609" cy="657284"/>
      </dsp:txXfrm>
    </dsp:sp>
    <dsp:sp modelId="{671452B9-2958-4FD6-A02B-13BD1D3D33ED}">
      <dsp:nvSpPr>
        <dsp:cNvPr id="0" name=""/>
        <dsp:cNvSpPr/>
      </dsp:nvSpPr>
      <dsp:spPr>
        <a:xfrm>
          <a:off x="0" y="2227358"/>
          <a:ext cx="6943725" cy="728400"/>
        </a:xfrm>
        <a:prstGeom prst="roundRect">
          <a:avLst/>
        </a:prstGeom>
        <a:solidFill>
          <a:schemeClr val="accent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solidFill>
                <a:prstClr val="white"/>
              </a:solidFill>
              <a:latin typeface="Trebuchet MS" panose="020B0603020202020204"/>
              <a:ea typeface="+mn-ea"/>
              <a:cs typeface="+mn-cs"/>
            </a:rPr>
            <a:t>What factors are significant in predicting a song’s time on Spotify Top Charts? </a:t>
          </a:r>
        </a:p>
      </dsp:txBody>
      <dsp:txXfrm>
        <a:off x="35558" y="2262916"/>
        <a:ext cx="6872609" cy="657284"/>
      </dsp:txXfrm>
    </dsp:sp>
    <dsp:sp modelId="{0FF4DB04-FC12-7843-B0EC-52367D633877}">
      <dsp:nvSpPr>
        <dsp:cNvPr id="0" name=""/>
        <dsp:cNvSpPr/>
      </dsp:nvSpPr>
      <dsp:spPr>
        <a:xfrm>
          <a:off x="0" y="2969005"/>
          <a:ext cx="6943725" cy="728400"/>
        </a:xfrm>
        <a:prstGeom prst="roundRect">
          <a:avLst/>
        </a:prstGeom>
        <a:solidFill>
          <a:schemeClr val="accent2">
            <a:lumMod val="5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u="sng" kern="1200"/>
            <a:t>Further Questions:</a:t>
          </a:r>
          <a:r>
            <a:rPr lang="en-US" sz="500" b="1" u="sng" kern="1200"/>
            <a:t>:</a:t>
          </a:r>
          <a:endParaRPr lang="en-US" sz="500" kern="1200"/>
        </a:p>
      </dsp:txBody>
      <dsp:txXfrm>
        <a:off x="35558" y="3004563"/>
        <a:ext cx="6872609" cy="657284"/>
      </dsp:txXfrm>
    </dsp:sp>
    <dsp:sp modelId="{74985B57-6B64-7D43-AED2-08E92BABE078}">
      <dsp:nvSpPr>
        <dsp:cNvPr id="0" name=""/>
        <dsp:cNvSpPr/>
      </dsp:nvSpPr>
      <dsp:spPr>
        <a:xfrm>
          <a:off x="0" y="3710653"/>
          <a:ext cx="6943725" cy="728400"/>
        </a:xfrm>
        <a:prstGeom prst="roundRect">
          <a:avLst/>
        </a:prstGeom>
        <a:solidFill>
          <a:schemeClr val="accent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rtl="0">
            <a:lnSpc>
              <a:spcPct val="90000"/>
            </a:lnSpc>
            <a:spcBef>
              <a:spcPct val="0"/>
            </a:spcBef>
            <a:spcAft>
              <a:spcPct val="35000"/>
            </a:spcAft>
            <a:buNone/>
          </a:pPr>
          <a:r>
            <a:rPr lang="en-US" sz="2000" kern="1200">
              <a:latin typeface="Trebuchet MS" panose="020B0603020202020204"/>
            </a:rPr>
            <a:t>Which factor has the greatest impact on a songs time on the top charts of Spotify?</a:t>
          </a:r>
          <a:endParaRPr lang="en-US" sz="500" kern="1200">
            <a:latin typeface="Trebuchet MS" panose="020B0603020202020204"/>
          </a:endParaRPr>
        </a:p>
      </dsp:txBody>
      <dsp:txXfrm>
        <a:off x="35558" y="3746211"/>
        <a:ext cx="6872609" cy="657284"/>
      </dsp:txXfrm>
    </dsp:sp>
    <dsp:sp modelId="{98B0A500-EFE8-C945-A5FB-22E4A12BF010}">
      <dsp:nvSpPr>
        <dsp:cNvPr id="0" name=""/>
        <dsp:cNvSpPr/>
      </dsp:nvSpPr>
      <dsp:spPr>
        <a:xfrm>
          <a:off x="0" y="4454717"/>
          <a:ext cx="6943725" cy="728400"/>
        </a:xfrm>
        <a:prstGeom prst="roundRect">
          <a:avLst/>
        </a:prstGeom>
        <a:solidFill>
          <a:schemeClr val="accent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solidFill>
                <a:prstClr val="white"/>
              </a:solidFill>
              <a:latin typeface="Trebuchet MS" panose="020B0603020202020204"/>
              <a:ea typeface="+mn-ea"/>
              <a:cs typeface="+mn-cs"/>
            </a:rPr>
            <a:t>Which factor has the least impact on a song’s time on the top charts of Spotify?</a:t>
          </a:r>
          <a:endParaRPr lang="en-US" sz="2000" kern="1200"/>
        </a:p>
      </dsp:txBody>
      <dsp:txXfrm>
        <a:off x="35558" y="4490275"/>
        <a:ext cx="6872609" cy="6572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C166E5-7116-4B47-AE50-B4453D9B309A}">
      <dsp:nvSpPr>
        <dsp:cNvPr id="0" name=""/>
        <dsp:cNvSpPr/>
      </dsp:nvSpPr>
      <dsp:spPr>
        <a:xfrm>
          <a:off x="0" y="0"/>
          <a:ext cx="6568835" cy="1537438"/>
        </a:xfrm>
        <a:prstGeom prst="roundRect">
          <a:avLst>
            <a:gd name="adj" fmla="val 10000"/>
          </a:avLst>
        </a:prstGeom>
        <a:solidFill>
          <a:schemeClr val="accent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b="1" u="sng" kern="1200"/>
            <a:t>Independent Variable</a:t>
          </a:r>
          <a:r>
            <a:rPr lang="en-US" sz="2200" b="1" kern="1200"/>
            <a:t>: Time on Spotify Top Charts in weeks</a:t>
          </a:r>
        </a:p>
      </dsp:txBody>
      <dsp:txXfrm>
        <a:off x="45030" y="45030"/>
        <a:ext cx="4909819" cy="1447378"/>
      </dsp:txXfrm>
    </dsp:sp>
    <dsp:sp modelId="{1E5F334A-7DB7-487C-9705-CC6C3D4AE481}">
      <dsp:nvSpPr>
        <dsp:cNvPr id="0" name=""/>
        <dsp:cNvSpPr/>
      </dsp:nvSpPr>
      <dsp:spPr>
        <a:xfrm>
          <a:off x="579603" y="1793678"/>
          <a:ext cx="6568835" cy="1537438"/>
        </a:xfrm>
        <a:prstGeom prst="roundRect">
          <a:avLst>
            <a:gd name="adj" fmla="val 10000"/>
          </a:avLst>
        </a:prstGeom>
        <a:solidFill>
          <a:schemeClr val="accent3">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b="1" u="sng" kern="1200">
              <a:latin typeface="+mj-lt"/>
            </a:rPr>
            <a:t>Dependent Variables</a:t>
          </a:r>
          <a:r>
            <a:rPr lang="en-US" sz="2200" b="1" kern="1200">
              <a:latin typeface="+mj-lt"/>
            </a:rPr>
            <a:t>: Peak rank, Energy, Loudness, Speechiness, Acousticness, Duration, Tempo and Liveness</a:t>
          </a:r>
          <a:endParaRPr lang="en-US" sz="2200" b="0" kern="1200">
            <a:latin typeface="+mj-lt"/>
          </a:endParaRPr>
        </a:p>
      </dsp:txBody>
      <dsp:txXfrm>
        <a:off x="624633" y="1838708"/>
        <a:ext cx="4899837" cy="1447378"/>
      </dsp:txXfrm>
    </dsp:sp>
    <dsp:sp modelId="{586DD751-C3D0-46FB-90B4-0083E1E82DB0}">
      <dsp:nvSpPr>
        <dsp:cNvPr id="0" name=""/>
        <dsp:cNvSpPr/>
      </dsp:nvSpPr>
      <dsp:spPr>
        <a:xfrm>
          <a:off x="1159206" y="3587356"/>
          <a:ext cx="6568835" cy="1537438"/>
        </a:xfrm>
        <a:prstGeom prst="roundRect">
          <a:avLst>
            <a:gd name="adj" fmla="val 10000"/>
          </a:avLst>
        </a:prstGeom>
        <a:solidFill>
          <a:srgbClr val="A5A5A5"/>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b="0" u="sng" kern="1200">
              <a:latin typeface="Trebuchet MS" panose="020B0603020202020204"/>
            </a:rPr>
            <a:t>Strategy</a:t>
          </a:r>
          <a:r>
            <a:rPr lang="en-US" sz="2200" b="0" kern="1200">
              <a:latin typeface="Trebuchet MS" panose="020B0603020202020204"/>
            </a:rPr>
            <a:t>: Develop a multi-variable regression model to estimate the weeks a song will be on Spotify’s Top Charts.</a:t>
          </a:r>
        </a:p>
      </dsp:txBody>
      <dsp:txXfrm>
        <a:off x="1204236" y="3632386"/>
        <a:ext cx="4899837" cy="1447378"/>
      </dsp:txXfrm>
    </dsp:sp>
    <dsp:sp modelId="{96768F16-3025-4158-99FC-A965B5FD2C7D}">
      <dsp:nvSpPr>
        <dsp:cNvPr id="0" name=""/>
        <dsp:cNvSpPr/>
      </dsp:nvSpPr>
      <dsp:spPr>
        <a:xfrm>
          <a:off x="5569500" y="1165890"/>
          <a:ext cx="999335" cy="999335"/>
        </a:xfrm>
        <a:prstGeom prst="downArrow">
          <a:avLst>
            <a:gd name="adj1" fmla="val 55000"/>
            <a:gd name="adj2" fmla="val 45000"/>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794350" y="1165890"/>
        <a:ext cx="549635" cy="752000"/>
      </dsp:txXfrm>
    </dsp:sp>
    <dsp:sp modelId="{69CC4C77-A071-4B40-B5A1-2B4459D5EC13}">
      <dsp:nvSpPr>
        <dsp:cNvPr id="0" name=""/>
        <dsp:cNvSpPr/>
      </dsp:nvSpPr>
      <dsp:spPr>
        <a:xfrm>
          <a:off x="6149103" y="2949319"/>
          <a:ext cx="999335" cy="999335"/>
        </a:xfrm>
        <a:prstGeom prst="downArrow">
          <a:avLst>
            <a:gd name="adj1" fmla="val 55000"/>
            <a:gd name="adj2" fmla="val 45000"/>
          </a:avLst>
        </a:prstGeom>
        <a:solidFill>
          <a:schemeClr val="accent2">
            <a:tint val="40000"/>
            <a:alpha val="90000"/>
            <a:hueOff val="-7985620"/>
            <a:satOff val="-6791"/>
            <a:lumOff val="-3628"/>
            <a:alphaOff val="0"/>
          </a:schemeClr>
        </a:solidFill>
        <a:ln w="6350" cap="flat" cmpd="sng" algn="ctr">
          <a:solidFill>
            <a:schemeClr val="accent2">
              <a:tint val="40000"/>
              <a:alpha val="90000"/>
              <a:hueOff val="-7985620"/>
              <a:satOff val="-6791"/>
              <a:lumOff val="-3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6373953" y="2949319"/>
        <a:ext cx="549635" cy="752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BF6DE3-2D51-4831-B194-7EA4BA6D6E2C}">
      <dsp:nvSpPr>
        <dsp:cNvPr id="0" name=""/>
        <dsp:cNvSpPr/>
      </dsp:nvSpPr>
      <dsp:spPr>
        <a:xfrm>
          <a:off x="0" y="92933"/>
          <a:ext cx="6263640" cy="10038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rtl="0">
            <a:lnSpc>
              <a:spcPct val="90000"/>
            </a:lnSpc>
            <a:spcBef>
              <a:spcPct val="0"/>
            </a:spcBef>
            <a:spcAft>
              <a:spcPct val="35000"/>
            </a:spcAft>
            <a:buNone/>
          </a:pPr>
          <a:r>
            <a:rPr lang="en-US" sz="2600" b="1" i="0" kern="1200">
              <a:latin typeface="Trebuchet MS" panose="020B0603020202020204"/>
            </a:rPr>
            <a:t>Weeks on Spotify Top Charts= 77.95 - 0.23A - 37.14B + 2.44C -36.66D </a:t>
          </a:r>
        </a:p>
      </dsp:txBody>
      <dsp:txXfrm>
        <a:off x="49004" y="141937"/>
        <a:ext cx="6165632" cy="905852"/>
      </dsp:txXfrm>
    </dsp:sp>
    <dsp:sp modelId="{9A1A6B71-E517-4EAA-A4FA-580D1E05B40B}">
      <dsp:nvSpPr>
        <dsp:cNvPr id="0" name=""/>
        <dsp:cNvSpPr/>
      </dsp:nvSpPr>
      <dsp:spPr>
        <a:xfrm>
          <a:off x="0" y="1171673"/>
          <a:ext cx="6263640" cy="1003860"/>
        </a:xfrm>
        <a:prstGeom prst="roundRect">
          <a:avLst/>
        </a:prstGeom>
        <a:solidFill>
          <a:schemeClr val="accent2">
            <a:hueOff val="-1999941"/>
            <a:satOff val="-1923"/>
            <a:lumOff val="-308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latin typeface="Trebuchet MS" panose="020B0603020202020204"/>
              <a:ea typeface="+mn-ea"/>
              <a:cs typeface="+mn-cs"/>
            </a:rPr>
            <a:t>A= Peak Rank</a:t>
          </a:r>
        </a:p>
      </dsp:txBody>
      <dsp:txXfrm>
        <a:off x="49004" y="1220677"/>
        <a:ext cx="6165632" cy="905852"/>
      </dsp:txXfrm>
    </dsp:sp>
    <dsp:sp modelId="{D3366032-3E78-4FD6-BDE4-84B0F8C6CEA3}">
      <dsp:nvSpPr>
        <dsp:cNvPr id="0" name=""/>
        <dsp:cNvSpPr/>
      </dsp:nvSpPr>
      <dsp:spPr>
        <a:xfrm>
          <a:off x="0" y="2250414"/>
          <a:ext cx="6263640" cy="1003860"/>
        </a:xfrm>
        <a:prstGeom prst="roundRect">
          <a:avLst/>
        </a:prstGeom>
        <a:solidFill>
          <a:schemeClr val="accent2">
            <a:hueOff val="-3999881"/>
            <a:satOff val="-3846"/>
            <a:lumOff val="-6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latin typeface="Trebuchet MS" panose="020B0603020202020204"/>
              <a:ea typeface="+mn-ea"/>
              <a:cs typeface="+mn-cs"/>
            </a:rPr>
            <a:t>B= Energy</a:t>
          </a:r>
        </a:p>
      </dsp:txBody>
      <dsp:txXfrm>
        <a:off x="49004" y="2299418"/>
        <a:ext cx="6165632" cy="905852"/>
      </dsp:txXfrm>
    </dsp:sp>
    <dsp:sp modelId="{42CF1C7E-5A8C-4474-9D1C-C60FD27607D1}">
      <dsp:nvSpPr>
        <dsp:cNvPr id="0" name=""/>
        <dsp:cNvSpPr/>
      </dsp:nvSpPr>
      <dsp:spPr>
        <a:xfrm>
          <a:off x="0" y="3329154"/>
          <a:ext cx="6263640" cy="1003860"/>
        </a:xfrm>
        <a:prstGeom prst="roundRect">
          <a:avLst/>
        </a:prstGeom>
        <a:solidFill>
          <a:schemeClr val="accent2">
            <a:hueOff val="-5999822"/>
            <a:satOff val="-5769"/>
            <a:lumOff val="-92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rtl="0">
            <a:lnSpc>
              <a:spcPct val="90000"/>
            </a:lnSpc>
            <a:spcBef>
              <a:spcPct val="0"/>
            </a:spcBef>
            <a:spcAft>
              <a:spcPct val="35000"/>
            </a:spcAft>
            <a:buNone/>
          </a:pPr>
          <a:r>
            <a:rPr lang="en-US" sz="2600" kern="1200">
              <a:latin typeface="Trebuchet MS" panose="020B0603020202020204"/>
            </a:rPr>
            <a:t>C= Loudness</a:t>
          </a:r>
        </a:p>
      </dsp:txBody>
      <dsp:txXfrm>
        <a:off x="49004" y="3378158"/>
        <a:ext cx="6165632" cy="905852"/>
      </dsp:txXfrm>
    </dsp:sp>
    <dsp:sp modelId="{2E3966FA-5E14-4D9F-BD27-A003B25E3D14}">
      <dsp:nvSpPr>
        <dsp:cNvPr id="0" name=""/>
        <dsp:cNvSpPr/>
      </dsp:nvSpPr>
      <dsp:spPr>
        <a:xfrm>
          <a:off x="0" y="4407894"/>
          <a:ext cx="6263640" cy="1003860"/>
        </a:xfrm>
        <a:prstGeom prst="roundRect">
          <a:avLst/>
        </a:prstGeom>
        <a:solidFill>
          <a:schemeClr val="accent2">
            <a:hueOff val="-7999763"/>
            <a:satOff val="-7692"/>
            <a:lumOff val="-1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latin typeface="Trebuchet MS" panose="020B0603020202020204"/>
              <a:ea typeface="+mn-ea"/>
              <a:cs typeface="+mn-cs"/>
            </a:rPr>
            <a:t>D= Speechiness</a:t>
          </a:r>
          <a:endParaRPr lang="en-US" sz="2600" kern="1200"/>
        </a:p>
      </dsp:txBody>
      <dsp:txXfrm>
        <a:off x="49004" y="4456898"/>
        <a:ext cx="6165632" cy="90585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61D6A6-1C78-4008-A046-A0E75EE4CB9B}">
      <dsp:nvSpPr>
        <dsp:cNvPr id="0" name=""/>
        <dsp:cNvSpPr/>
      </dsp:nvSpPr>
      <dsp:spPr>
        <a:xfrm>
          <a:off x="0" y="531"/>
          <a:ext cx="11407487" cy="1242935"/>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F03E23-AEF5-4779-AE3F-D481553EB521}">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4F50BB4-9A1B-4C66-8FDF-ABA8AB83F5AF}">
      <dsp:nvSpPr>
        <dsp:cNvPr id="0" name=""/>
        <dsp:cNvSpPr/>
      </dsp:nvSpPr>
      <dsp:spPr>
        <a:xfrm>
          <a:off x="1435590" y="531"/>
          <a:ext cx="997189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889000">
            <a:lnSpc>
              <a:spcPct val="100000"/>
            </a:lnSpc>
            <a:spcBef>
              <a:spcPct val="0"/>
            </a:spcBef>
            <a:spcAft>
              <a:spcPct val="35000"/>
            </a:spcAft>
            <a:buNone/>
          </a:pPr>
          <a:r>
            <a:rPr lang="en-US" sz="2000" kern="1200"/>
            <a:t>In the beginning, we started off with </a:t>
          </a:r>
          <a:r>
            <a:rPr lang="en-US" sz="2000" kern="1200">
              <a:latin typeface="Biome Light"/>
            </a:rPr>
            <a:t>8 variables</a:t>
          </a:r>
          <a:r>
            <a:rPr lang="en-US" sz="2000" kern="1200"/>
            <a:t> – Energy, Loudness, Speechiness,  Acousticness, Liveness, Tempo, Peak Rank, and Duration</a:t>
          </a:r>
        </a:p>
      </dsp:txBody>
      <dsp:txXfrm>
        <a:off x="1435590" y="531"/>
        <a:ext cx="9971896" cy="1242935"/>
      </dsp:txXfrm>
    </dsp:sp>
    <dsp:sp modelId="{74E2DCE3-9E3D-42A0-BF3A-A1E43C8D093F}">
      <dsp:nvSpPr>
        <dsp:cNvPr id="0" name=""/>
        <dsp:cNvSpPr/>
      </dsp:nvSpPr>
      <dsp:spPr>
        <a:xfrm>
          <a:off x="0" y="1554201"/>
          <a:ext cx="11407487" cy="1242935"/>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A154AD-7669-48AE-9597-CC4FF1776FD5}">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F9FC0BE-1C9C-4860-9ABB-3D18DEBA2EB3}">
      <dsp:nvSpPr>
        <dsp:cNvPr id="0" name=""/>
        <dsp:cNvSpPr/>
      </dsp:nvSpPr>
      <dsp:spPr>
        <a:xfrm>
          <a:off x="1435590" y="1554201"/>
          <a:ext cx="997189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889000">
            <a:lnSpc>
              <a:spcPct val="100000"/>
            </a:lnSpc>
            <a:spcBef>
              <a:spcPct val="0"/>
            </a:spcBef>
            <a:spcAft>
              <a:spcPct val="35000"/>
            </a:spcAft>
            <a:buNone/>
          </a:pPr>
          <a:r>
            <a:rPr lang="en-US" sz="2000" kern="1200"/>
            <a:t>We took out four variables due to their high p-values: tempo, acousticness, liveness, and duration</a:t>
          </a:r>
        </a:p>
      </dsp:txBody>
      <dsp:txXfrm>
        <a:off x="1435590" y="1554201"/>
        <a:ext cx="9971896" cy="1242935"/>
      </dsp:txXfrm>
    </dsp:sp>
    <dsp:sp modelId="{C35D2583-21A4-488C-9E20-282052B640BA}">
      <dsp:nvSpPr>
        <dsp:cNvPr id="0" name=""/>
        <dsp:cNvSpPr/>
      </dsp:nvSpPr>
      <dsp:spPr>
        <a:xfrm>
          <a:off x="0" y="3107870"/>
          <a:ext cx="11407487" cy="1242935"/>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11480A-3A87-44C1-8507-5739DFB9A08F}">
      <dsp:nvSpPr>
        <dsp:cNvPr id="0" name=""/>
        <dsp:cNvSpPr/>
      </dsp:nvSpPr>
      <dsp:spPr>
        <a:xfrm>
          <a:off x="375988" y="3387531"/>
          <a:ext cx="683614" cy="683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C24F818-E085-4757-9C0B-D0DEBBBC4E9C}">
      <dsp:nvSpPr>
        <dsp:cNvPr id="0" name=""/>
        <dsp:cNvSpPr/>
      </dsp:nvSpPr>
      <dsp:spPr>
        <a:xfrm>
          <a:off x="1435590" y="3107870"/>
          <a:ext cx="997189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889000">
            <a:lnSpc>
              <a:spcPct val="100000"/>
            </a:lnSpc>
            <a:spcBef>
              <a:spcPct val="0"/>
            </a:spcBef>
            <a:spcAft>
              <a:spcPct val="35000"/>
            </a:spcAft>
            <a:buNone/>
          </a:pPr>
          <a:r>
            <a:rPr lang="en-US" sz="2000" kern="1200"/>
            <a:t>We ran a final regression and found the most significant and least significant variables.</a:t>
          </a:r>
        </a:p>
      </dsp:txBody>
      <dsp:txXfrm>
        <a:off x="1435590" y="3107870"/>
        <a:ext cx="9971896" cy="124293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6E6020-4209-49A3-9DC4-18264096E7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7797462-F1DD-4E64-BC14-F17A0F34B5A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32FC57-E1F8-4F59-A87C-2833007EAF57}" type="datetimeFigureOut">
              <a:rPr lang="en-US" smtClean="0"/>
              <a:t>9/7/2023</a:t>
            </a:fld>
            <a:endParaRPr lang="en-US"/>
          </a:p>
        </p:txBody>
      </p:sp>
      <p:sp>
        <p:nvSpPr>
          <p:cNvPr id="4" name="Footer Placeholder 3">
            <a:extLst>
              <a:ext uri="{FF2B5EF4-FFF2-40B4-BE49-F238E27FC236}">
                <a16:creationId xmlns:a16="http://schemas.microsoft.com/office/drawing/2014/main" id="{8075F0E3-AC70-4B5A-BCEB-9E3C021C86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48F68B5-925F-4468-95B3-EA77C29C342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8A06BE-7519-4B21-9E1D-AE6D6E69C38F}" type="slidenum">
              <a:rPr lang="en-US" smtClean="0"/>
              <a:t>‹#›</a:t>
            </a:fld>
            <a:endParaRPr lang="en-US"/>
          </a:p>
        </p:txBody>
      </p:sp>
    </p:spTree>
    <p:extLst>
      <p:ext uri="{BB962C8B-B14F-4D97-AF65-F5344CB8AC3E}">
        <p14:creationId xmlns:p14="http://schemas.microsoft.com/office/powerpoint/2010/main" val="21573830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3.png>
</file>

<file path=ppt/media/image4.png>
</file>

<file path=ppt/media/image5.png>
</file>

<file path=ppt/media/image6.sv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8ACAC0-59EA-4916-9995-398D6BEB88C3}" type="datetimeFigureOut">
              <a:rPr lang="en-US" smtClean="0"/>
              <a:t>9/7/2023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9B2C62-FE30-453D-946B-754E9E42C845}" type="slidenum">
              <a:rPr lang="en-US" smtClean="0"/>
              <a:t>‹#›</a:t>
            </a:fld>
            <a:endParaRPr lang="en-US"/>
          </a:p>
        </p:txBody>
      </p:sp>
    </p:spTree>
    <p:extLst>
      <p:ext uri="{BB962C8B-B14F-4D97-AF65-F5344CB8AC3E}">
        <p14:creationId xmlns:p14="http://schemas.microsoft.com/office/powerpoint/2010/main" val="2922326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5A9B2C62-FE30-453D-946B-754E9E42C845}" type="slidenum">
              <a:rPr lang="en-US" smtClean="0"/>
              <a:t>1</a:t>
            </a:fld>
            <a:endParaRPr lang="en-US"/>
          </a:p>
        </p:txBody>
      </p:sp>
    </p:spTree>
    <p:extLst>
      <p:ext uri="{BB962C8B-B14F-4D97-AF65-F5344CB8AC3E}">
        <p14:creationId xmlns:p14="http://schemas.microsoft.com/office/powerpoint/2010/main" val="17773754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5A9B2C62-FE30-453D-946B-754E9E42C845}" type="slidenum">
              <a:rPr lang="en-US" smtClean="0"/>
              <a:t>13</a:t>
            </a:fld>
            <a:endParaRPr lang="en-US"/>
          </a:p>
        </p:txBody>
      </p:sp>
    </p:spTree>
    <p:extLst>
      <p:ext uri="{BB962C8B-B14F-4D97-AF65-F5344CB8AC3E}">
        <p14:creationId xmlns:p14="http://schemas.microsoft.com/office/powerpoint/2010/main" val="2272037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5A9B2C62-FE30-453D-946B-754E9E42C845}" type="slidenum">
              <a:rPr lang="en-US" smtClean="0"/>
              <a:t>14</a:t>
            </a:fld>
            <a:endParaRPr lang="en-US"/>
          </a:p>
        </p:txBody>
      </p:sp>
    </p:spTree>
    <p:extLst>
      <p:ext uri="{BB962C8B-B14F-4D97-AF65-F5344CB8AC3E}">
        <p14:creationId xmlns:p14="http://schemas.microsoft.com/office/powerpoint/2010/main" val="35927630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A9B2C62-FE30-453D-946B-754E9E42C845}" type="slidenum">
              <a:rPr lang="en-US" smtClean="0"/>
              <a:t>15</a:t>
            </a:fld>
            <a:endParaRPr lang="en-US"/>
          </a:p>
        </p:txBody>
      </p:sp>
    </p:spTree>
    <p:extLst>
      <p:ext uri="{BB962C8B-B14F-4D97-AF65-F5344CB8AC3E}">
        <p14:creationId xmlns:p14="http://schemas.microsoft.com/office/powerpoint/2010/main" val="15633552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A9B2C62-FE30-453D-946B-754E9E42C845}" type="slidenum">
              <a:rPr lang="en-US" smtClean="0"/>
              <a:t>16</a:t>
            </a:fld>
            <a:endParaRPr lang="en-US"/>
          </a:p>
        </p:txBody>
      </p:sp>
    </p:spTree>
    <p:extLst>
      <p:ext uri="{BB962C8B-B14F-4D97-AF65-F5344CB8AC3E}">
        <p14:creationId xmlns:p14="http://schemas.microsoft.com/office/powerpoint/2010/main" val="16748812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A9B2C62-FE30-453D-946B-754E9E42C845}" type="slidenum">
              <a:rPr lang="en-US" smtClean="0"/>
              <a:t>17</a:t>
            </a:fld>
            <a:endParaRPr lang="en-US"/>
          </a:p>
        </p:txBody>
      </p:sp>
    </p:spTree>
    <p:extLst>
      <p:ext uri="{BB962C8B-B14F-4D97-AF65-F5344CB8AC3E}">
        <p14:creationId xmlns:p14="http://schemas.microsoft.com/office/powerpoint/2010/main" val="3514315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5A9B2C62-FE30-453D-946B-754E9E42C845}" type="slidenum">
              <a:rPr lang="en-US" smtClean="0"/>
              <a:t>2</a:t>
            </a:fld>
            <a:endParaRPr lang="en-US"/>
          </a:p>
        </p:txBody>
      </p:sp>
    </p:spTree>
    <p:extLst>
      <p:ext uri="{BB962C8B-B14F-4D97-AF65-F5344CB8AC3E}">
        <p14:creationId xmlns:p14="http://schemas.microsoft.com/office/powerpoint/2010/main" val="23340364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5A9B2C62-FE30-453D-946B-754E9E42C845}" type="slidenum">
              <a:rPr lang="en-US" smtClean="0"/>
              <a:t>3</a:t>
            </a:fld>
            <a:endParaRPr lang="en-US"/>
          </a:p>
        </p:txBody>
      </p:sp>
    </p:spTree>
    <p:extLst>
      <p:ext uri="{BB962C8B-B14F-4D97-AF65-F5344CB8AC3E}">
        <p14:creationId xmlns:p14="http://schemas.microsoft.com/office/powerpoint/2010/main" val="32766691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A9B2C62-FE30-453D-946B-754E9E42C845}" type="slidenum">
              <a:rPr lang="en-US" smtClean="0"/>
              <a:t>6</a:t>
            </a:fld>
            <a:endParaRPr lang="en-US"/>
          </a:p>
        </p:txBody>
      </p:sp>
    </p:spTree>
    <p:extLst>
      <p:ext uri="{BB962C8B-B14F-4D97-AF65-F5344CB8AC3E}">
        <p14:creationId xmlns:p14="http://schemas.microsoft.com/office/powerpoint/2010/main" val="1106572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a:p>
        </p:txBody>
      </p:sp>
      <p:sp>
        <p:nvSpPr>
          <p:cNvPr id="4" name="Slide Number Placeholder 3"/>
          <p:cNvSpPr>
            <a:spLocks noGrp="1"/>
          </p:cNvSpPr>
          <p:nvPr>
            <p:ph type="sldNum" sz="quarter" idx="5"/>
          </p:nvPr>
        </p:nvSpPr>
        <p:spPr/>
        <p:txBody>
          <a:bodyPr/>
          <a:lstStyle/>
          <a:p>
            <a:fld id="{5A9B2C62-FE30-453D-946B-754E9E42C845}" type="slidenum">
              <a:rPr lang="en-US" smtClean="0"/>
              <a:t>7</a:t>
            </a:fld>
            <a:endParaRPr lang="en-US"/>
          </a:p>
        </p:txBody>
      </p:sp>
    </p:spTree>
    <p:extLst>
      <p:ext uri="{BB962C8B-B14F-4D97-AF65-F5344CB8AC3E}">
        <p14:creationId xmlns:p14="http://schemas.microsoft.com/office/powerpoint/2010/main" val="2702618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5A9B2C62-FE30-453D-946B-754E9E42C845}" type="slidenum">
              <a:rPr lang="en-US" smtClean="0"/>
              <a:t>8</a:t>
            </a:fld>
            <a:endParaRPr lang="en-US"/>
          </a:p>
        </p:txBody>
      </p:sp>
    </p:spTree>
    <p:extLst>
      <p:ext uri="{BB962C8B-B14F-4D97-AF65-F5344CB8AC3E}">
        <p14:creationId xmlns:p14="http://schemas.microsoft.com/office/powerpoint/2010/main" val="1451222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a:p>
            <a:endParaRPr lang="en-US">
              <a:cs typeface="Calibri"/>
            </a:endParaRPr>
          </a:p>
          <a:p>
            <a:endParaRPr lang="en-US">
              <a:cs typeface="Calibri"/>
            </a:endParaRPr>
          </a:p>
          <a:p>
            <a:endParaRPr lang="en-US">
              <a:cs typeface="Calibri"/>
            </a:endParaRPr>
          </a:p>
          <a:p>
            <a:endParaRPr lang="en-US">
              <a:cs typeface="Calibri"/>
            </a:endParaRPr>
          </a:p>
          <a:p>
            <a:r>
              <a:rPr lang="en-US">
                <a:cs typeface="Calibri"/>
              </a:rPr>
              <a:t>This is important because oftentimes independent variables are correlated which creates problems like incorrect coefficient signs in the model. </a:t>
            </a:r>
          </a:p>
        </p:txBody>
      </p:sp>
      <p:sp>
        <p:nvSpPr>
          <p:cNvPr id="4" name="Slide Number Placeholder 3"/>
          <p:cNvSpPr>
            <a:spLocks noGrp="1"/>
          </p:cNvSpPr>
          <p:nvPr>
            <p:ph type="sldNum" sz="quarter" idx="5"/>
          </p:nvPr>
        </p:nvSpPr>
        <p:spPr/>
        <p:txBody>
          <a:bodyPr/>
          <a:lstStyle/>
          <a:p>
            <a:fld id="{5A9B2C62-FE30-453D-946B-754E9E42C845}" type="slidenum">
              <a:rPr lang="en-US" smtClean="0"/>
              <a:t>10</a:t>
            </a:fld>
            <a:endParaRPr lang="en-US"/>
          </a:p>
        </p:txBody>
      </p:sp>
    </p:spTree>
    <p:extLst>
      <p:ext uri="{BB962C8B-B14F-4D97-AF65-F5344CB8AC3E}">
        <p14:creationId xmlns:p14="http://schemas.microsoft.com/office/powerpoint/2010/main" val="1710440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5A9B2C62-FE30-453D-946B-754E9E42C845}" type="slidenum">
              <a:rPr lang="en-US" smtClean="0"/>
              <a:t>11</a:t>
            </a:fld>
            <a:endParaRPr lang="en-US"/>
          </a:p>
        </p:txBody>
      </p:sp>
    </p:spTree>
    <p:extLst>
      <p:ext uri="{BB962C8B-B14F-4D97-AF65-F5344CB8AC3E}">
        <p14:creationId xmlns:p14="http://schemas.microsoft.com/office/powerpoint/2010/main" val="7002920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5A9B2C62-FE30-453D-946B-754E9E42C845}" type="slidenum">
              <a:rPr lang="en-US" smtClean="0"/>
              <a:t>12</a:t>
            </a:fld>
            <a:endParaRPr lang="en-US"/>
          </a:p>
        </p:txBody>
      </p:sp>
    </p:spTree>
    <p:extLst>
      <p:ext uri="{BB962C8B-B14F-4D97-AF65-F5344CB8AC3E}">
        <p14:creationId xmlns:p14="http://schemas.microsoft.com/office/powerpoint/2010/main" val="33299235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2"/>
        </a:solidFill>
        <a:effectLst/>
      </p:bgPr>
    </p:bg>
    <p:spTree>
      <p:nvGrpSpPr>
        <p:cNvPr id="1" name=""/>
        <p:cNvGrpSpPr/>
        <p:nvPr/>
      </p:nvGrpSpPr>
      <p:grpSpPr>
        <a:xfrm>
          <a:off x="0" y="0"/>
          <a:ext cx="0" cy="0"/>
          <a:chOff x="0" y="0"/>
          <a:chExt cx="0" cy="0"/>
        </a:xfrm>
      </p:grpSpPr>
      <p:sp>
        <p:nvSpPr>
          <p:cNvPr id="12" name="Text Placeholder 21">
            <a:extLst>
              <a:ext uri="{FF2B5EF4-FFF2-40B4-BE49-F238E27FC236}">
                <a16:creationId xmlns:a16="http://schemas.microsoft.com/office/drawing/2014/main" id="{F2964EA8-200F-47C5-90C2-1DBA3D6D7CDB}"/>
              </a:ext>
            </a:extLst>
          </p:cNvPr>
          <p:cNvSpPr>
            <a:spLocks noGrp="1"/>
          </p:cNvSpPr>
          <p:nvPr>
            <p:ph type="body" sz="quarter" idx="12"/>
          </p:nvPr>
        </p:nvSpPr>
        <p:spPr>
          <a:xfrm>
            <a:off x="1028700" y="5078187"/>
            <a:ext cx="3222058" cy="964620"/>
          </a:xfrm>
        </p:spPr>
        <p:txBody>
          <a:bodyPr>
            <a:noAutofit/>
          </a:bodyPr>
          <a:lstStyle>
            <a:lvl1pPr marL="0" indent="0">
              <a:buNone/>
              <a:defRPr sz="1400">
                <a:solidFill>
                  <a:schemeClr val="accent2">
                    <a:lumMod val="50000"/>
                  </a:schemeClr>
                </a:solidFill>
              </a:defRPr>
            </a:lvl1pPr>
            <a:lvl2pPr marL="457200" indent="0">
              <a:buNone/>
              <a:defRPr sz="1400">
                <a:solidFill>
                  <a:schemeClr val="bg2">
                    <a:lumMod val="50000"/>
                  </a:schemeClr>
                </a:solidFill>
              </a:defRPr>
            </a:lvl2pPr>
            <a:lvl3pPr marL="914400" indent="0">
              <a:buNone/>
              <a:defRPr sz="1400">
                <a:solidFill>
                  <a:schemeClr val="bg2">
                    <a:lumMod val="50000"/>
                  </a:schemeClr>
                </a:solidFill>
              </a:defRPr>
            </a:lvl3pPr>
            <a:lvl4pPr marL="1371600" indent="0">
              <a:buNone/>
              <a:defRPr sz="1400">
                <a:solidFill>
                  <a:schemeClr val="bg2">
                    <a:lumMod val="50000"/>
                  </a:schemeClr>
                </a:solidFill>
              </a:defRPr>
            </a:lvl4pPr>
            <a:lvl5pPr marL="1828800" indent="0">
              <a:buNone/>
              <a:defRPr sz="1400">
                <a:solidFill>
                  <a:schemeClr val="bg2">
                    <a:lumMod val="50000"/>
                  </a:schemeClr>
                </a:solidFill>
              </a:defRPr>
            </a:lvl5pPr>
          </a:lstStyle>
          <a:p>
            <a:pPr lvl="0"/>
            <a:r>
              <a:rPr lang="en-US"/>
              <a:t>Click to edit Master text styles</a:t>
            </a:r>
          </a:p>
        </p:txBody>
      </p:sp>
      <p:sp>
        <p:nvSpPr>
          <p:cNvPr id="13" name="Picture Placeholder 19">
            <a:extLst>
              <a:ext uri="{FF2B5EF4-FFF2-40B4-BE49-F238E27FC236}">
                <a16:creationId xmlns:a16="http://schemas.microsoft.com/office/drawing/2014/main" id="{7878E298-5074-4E51-993E-34931A897F12}"/>
              </a:ext>
            </a:extLst>
          </p:cNvPr>
          <p:cNvSpPr>
            <a:spLocks noGrp="1"/>
          </p:cNvSpPr>
          <p:nvPr>
            <p:ph type="pic" sz="quarter" idx="11"/>
          </p:nvPr>
        </p:nvSpPr>
        <p:spPr>
          <a:xfrm>
            <a:off x="6221413" y="0"/>
            <a:ext cx="4941887" cy="5726113"/>
          </a:xfrm>
        </p:spPr>
        <p:txBody>
          <a:bodyPr/>
          <a:lstStyle/>
          <a:p>
            <a:r>
              <a:rPr lang="en-US"/>
              <a:t>Click icon to add picture</a:t>
            </a:r>
          </a:p>
        </p:txBody>
      </p:sp>
      <p:cxnSp>
        <p:nvCxnSpPr>
          <p:cNvPr id="15" name="Straight Connector 14">
            <a:extLst>
              <a:ext uri="{FF2B5EF4-FFF2-40B4-BE49-F238E27FC236}">
                <a16:creationId xmlns:a16="http://schemas.microsoft.com/office/drawing/2014/main" id="{42D26D0E-18C6-4DB1-B3A5-75E29BD65B17}"/>
              </a:ext>
            </a:extLst>
          </p:cNvPr>
          <p:cNvCxnSpPr>
            <a:cxnSpLocks/>
          </p:cNvCxnSpPr>
          <p:nvPr userDrawn="1"/>
        </p:nvCxnSpPr>
        <p:spPr>
          <a:xfrm>
            <a:off x="1028700" y="457211"/>
            <a:ext cx="1142999" cy="0"/>
          </a:xfrm>
          <a:prstGeom prst="line">
            <a:avLst/>
          </a:prstGeom>
          <a:noFill/>
          <a:ln w="15875" cap="flat" cmpd="sng" algn="ctr">
            <a:solidFill>
              <a:schemeClr val="accent2">
                <a:lumMod val="50000"/>
              </a:schemeClr>
            </a:solidFill>
            <a:prstDash val="solid"/>
            <a:miter lim="800000"/>
          </a:ln>
          <a:effectLst/>
        </p:spPr>
      </p:cxnSp>
      <p:sp>
        <p:nvSpPr>
          <p:cNvPr id="2" name="Title 1">
            <a:extLst>
              <a:ext uri="{FF2B5EF4-FFF2-40B4-BE49-F238E27FC236}">
                <a16:creationId xmlns:a16="http://schemas.microsoft.com/office/drawing/2014/main" id="{3989B90B-5C3C-4760-9360-5AE10BF87B9D}"/>
              </a:ext>
            </a:extLst>
          </p:cNvPr>
          <p:cNvSpPr>
            <a:spLocks noGrp="1"/>
          </p:cNvSpPr>
          <p:nvPr>
            <p:ph type="title"/>
          </p:nvPr>
        </p:nvSpPr>
        <p:spPr>
          <a:xfrm>
            <a:off x="914513" y="876299"/>
            <a:ext cx="5181486" cy="2242441"/>
          </a:xfrm>
        </p:spPr>
        <p:txBody>
          <a:bodyPr vert="horz" lIns="91440" tIns="45720" rIns="91440" bIns="45720" rtlCol="0" anchor="t">
            <a:normAutofit/>
          </a:bodyPr>
          <a:lstStyle>
            <a:lvl1pPr>
              <a:lnSpc>
                <a:spcPct val="90000"/>
              </a:lnSpc>
              <a:defRPr lang="en-US" sz="7200">
                <a:solidFill>
                  <a:schemeClr val="accent2">
                    <a:lumMod val="50000"/>
                  </a:schemeClr>
                </a:solidFill>
                <a:ea typeface="+mn-ea"/>
                <a:cs typeface="+mn-cs"/>
              </a:defRPr>
            </a:lvl1pPr>
          </a:lstStyle>
          <a:p>
            <a:pPr marL="0" lvl="0" indent="0">
              <a:lnSpc>
                <a:spcPts val="6500"/>
              </a:lnSpc>
              <a:spcBef>
                <a:spcPts val="100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291649857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accent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337C3D7-7DDB-42A8-901A-EC153DD27458}"/>
              </a:ext>
            </a:extLst>
          </p:cNvPr>
          <p:cNvSpPr>
            <a:spLocks noGrp="1"/>
          </p:cNvSpPr>
          <p:nvPr>
            <p:ph type="pic" sz="quarter" idx="10"/>
          </p:nvPr>
        </p:nvSpPr>
        <p:spPr>
          <a:xfrm>
            <a:off x="6210300" y="0"/>
            <a:ext cx="4953000" cy="3302000"/>
          </a:xfrm>
        </p:spPr>
        <p:txBody>
          <a:bodyPr/>
          <a:lstStyle/>
          <a:p>
            <a:r>
              <a:rPr lang="en-US"/>
              <a:t>Click icon to add picture</a:t>
            </a:r>
          </a:p>
        </p:txBody>
      </p:sp>
      <p:sp>
        <p:nvSpPr>
          <p:cNvPr id="10" name="Content Placeholder 2">
            <a:extLst>
              <a:ext uri="{FF2B5EF4-FFF2-40B4-BE49-F238E27FC236}">
                <a16:creationId xmlns:a16="http://schemas.microsoft.com/office/drawing/2014/main" id="{27B95226-A076-4D55-B408-1389A2F8C7A0}"/>
              </a:ext>
            </a:extLst>
          </p:cNvPr>
          <p:cNvSpPr>
            <a:spLocks noGrp="1"/>
          </p:cNvSpPr>
          <p:nvPr>
            <p:ph idx="4294967295" hasCustomPrompt="1"/>
          </p:nvPr>
        </p:nvSpPr>
        <p:spPr>
          <a:xfrm>
            <a:off x="1028700" y="3556002"/>
            <a:ext cx="3108960" cy="2286000"/>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a:solidFill>
                <a:schemeClr val="tx2">
                  <a:lumMod val="50000"/>
                </a:schemeClr>
              </a:solidFill>
              <a:latin typeface="Biome Light" panose="020B0303030204020804" pitchFamily="34" charset="0"/>
              <a:cs typeface="Biome Light" panose="020B0303030204020804" pitchFamily="34" charset="0"/>
            </a:endParaRPr>
          </a:p>
        </p:txBody>
      </p:sp>
      <p:sp>
        <p:nvSpPr>
          <p:cNvPr id="14" name="Content Placeholder 2">
            <a:extLst>
              <a:ext uri="{FF2B5EF4-FFF2-40B4-BE49-F238E27FC236}">
                <a16:creationId xmlns:a16="http://schemas.microsoft.com/office/drawing/2014/main" id="{86673F10-179D-4539-AA33-AE34EC0457EF}"/>
              </a:ext>
            </a:extLst>
          </p:cNvPr>
          <p:cNvSpPr>
            <a:spLocks noGrp="1"/>
          </p:cNvSpPr>
          <p:nvPr>
            <p:ph idx="4294967295" hasCustomPrompt="1"/>
          </p:nvPr>
        </p:nvSpPr>
        <p:spPr>
          <a:xfrm>
            <a:off x="4541520" y="3556001"/>
            <a:ext cx="3108960" cy="2285999"/>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a:solidFill>
                <a:schemeClr val="tx2">
                  <a:lumMod val="50000"/>
                </a:schemeClr>
              </a:solidFill>
              <a:latin typeface="Biome Light" panose="020B0303030204020804" pitchFamily="34" charset="0"/>
              <a:cs typeface="Biome Light" panose="020B0303030204020804" pitchFamily="34" charset="0"/>
            </a:endParaRPr>
          </a:p>
        </p:txBody>
      </p:sp>
      <p:sp>
        <p:nvSpPr>
          <p:cNvPr id="19" name="Content Placeholder 2">
            <a:extLst>
              <a:ext uri="{FF2B5EF4-FFF2-40B4-BE49-F238E27FC236}">
                <a16:creationId xmlns:a16="http://schemas.microsoft.com/office/drawing/2014/main" id="{EB6CFC30-1A59-4D28-9E30-0FF7D632C6A2}"/>
              </a:ext>
            </a:extLst>
          </p:cNvPr>
          <p:cNvSpPr>
            <a:spLocks noGrp="1"/>
          </p:cNvSpPr>
          <p:nvPr>
            <p:ph idx="4294967295" hasCustomPrompt="1"/>
          </p:nvPr>
        </p:nvSpPr>
        <p:spPr>
          <a:xfrm>
            <a:off x="8054340" y="3556001"/>
            <a:ext cx="3108960" cy="2285999"/>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a:solidFill>
                <a:schemeClr val="tx2">
                  <a:lumMod val="50000"/>
                </a:schemeClr>
              </a:solidFill>
              <a:latin typeface="Biome Light" panose="020B0303030204020804" pitchFamily="34" charset="0"/>
              <a:cs typeface="Biome Light" panose="020B0303030204020804" pitchFamily="34" charset="0"/>
            </a:endParaRPr>
          </a:p>
        </p:txBody>
      </p:sp>
      <p:sp>
        <p:nvSpPr>
          <p:cNvPr id="24" name="Date Placeholder 3">
            <a:extLst>
              <a:ext uri="{FF2B5EF4-FFF2-40B4-BE49-F238E27FC236}">
                <a16:creationId xmlns:a16="http://schemas.microsoft.com/office/drawing/2014/main" id="{C4F3CC75-F9FA-4F77-9DD5-7E6C0F5C9829}"/>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E199D1A0-04AB-4DD4-B9DB-BDEC5E64C94C}" type="datetime1">
              <a:rPr lang="en-US" smtClean="0"/>
              <a:t>9/7/2023</a:t>
            </a:fld>
            <a:endParaRPr lang="en-US"/>
          </a:p>
        </p:txBody>
      </p:sp>
      <p:sp>
        <p:nvSpPr>
          <p:cNvPr id="25" name="Slide Number Placeholder 5">
            <a:extLst>
              <a:ext uri="{FF2B5EF4-FFF2-40B4-BE49-F238E27FC236}">
                <a16:creationId xmlns:a16="http://schemas.microsoft.com/office/drawing/2014/main" id="{93B5B65C-5DE0-4F81-8115-758CDB591FA7}"/>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a:p>
        </p:txBody>
      </p:sp>
      <p:sp>
        <p:nvSpPr>
          <p:cNvPr id="11" name="Title 1">
            <a:extLst>
              <a:ext uri="{FF2B5EF4-FFF2-40B4-BE49-F238E27FC236}">
                <a16:creationId xmlns:a16="http://schemas.microsoft.com/office/drawing/2014/main" id="{EF4A2ACE-2D85-4F78-818F-BBA6F6F0CC53}"/>
              </a:ext>
            </a:extLst>
          </p:cNvPr>
          <p:cNvSpPr>
            <a:spLocks noGrp="1"/>
          </p:cNvSpPr>
          <p:nvPr>
            <p:ph type="title" hasCustomPrompt="1"/>
          </p:nvPr>
        </p:nvSpPr>
        <p:spPr>
          <a:xfrm>
            <a:off x="895530" y="539225"/>
            <a:ext cx="3924300" cy="2434386"/>
          </a:xfrm>
        </p:spPr>
        <p:txBody>
          <a:bodyPr vert="horz" lIns="91440" tIns="45720" rIns="91440" bIns="45720" rtlCol="0" anchor="ctr">
            <a:normAutofit/>
          </a:bodyPr>
          <a:lstStyle>
            <a:lvl1pPr>
              <a:defRPr lang="en-US" sz="7200" dirty="0">
                <a:solidFill>
                  <a:schemeClr val="accent2">
                    <a:lumMod val="50000"/>
                  </a:schemeClr>
                </a:solidFill>
                <a:latin typeface="+mn-lt"/>
                <a:ea typeface="+mn-ea"/>
                <a:cs typeface="+mn-cs"/>
              </a:defRPr>
            </a:lvl1pPr>
          </a:lstStyle>
          <a:p>
            <a:pPr marL="0" lvl="0" indent="0">
              <a:spcBef>
                <a:spcPts val="1000"/>
              </a:spcBef>
              <a:buFont typeface="Arial" panose="020B0604020202020204" pitchFamily="34" charset="0"/>
            </a:pPr>
            <a:r>
              <a:rPr lang="en-US"/>
              <a:t>Click to add title</a:t>
            </a:r>
          </a:p>
        </p:txBody>
      </p:sp>
      <p:cxnSp>
        <p:nvCxnSpPr>
          <p:cNvPr id="3" name="Straight Connector 2">
            <a:extLst>
              <a:ext uri="{FF2B5EF4-FFF2-40B4-BE49-F238E27FC236}">
                <a16:creationId xmlns:a16="http://schemas.microsoft.com/office/drawing/2014/main" id="{E4DCD8D3-DF79-446E-9961-5797EE888B4C}"/>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9200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2"/>
        </a:solidFill>
        <a:effectLst/>
      </p:bgPr>
    </p:bg>
    <p:spTree>
      <p:nvGrpSpPr>
        <p:cNvPr id="1" name=""/>
        <p:cNvGrpSpPr/>
        <p:nvPr/>
      </p:nvGrpSpPr>
      <p:grpSpPr>
        <a:xfrm>
          <a:off x="0" y="0"/>
          <a:ext cx="0" cy="0"/>
          <a:chOff x="0" y="0"/>
          <a:chExt cx="0" cy="0"/>
        </a:xfrm>
      </p:grpSpPr>
      <p:sp>
        <p:nvSpPr>
          <p:cNvPr id="15" name="Date Placeholder 3">
            <a:extLst>
              <a:ext uri="{FF2B5EF4-FFF2-40B4-BE49-F238E27FC236}">
                <a16:creationId xmlns:a16="http://schemas.microsoft.com/office/drawing/2014/main" id="{FCB4EDDC-C544-421C-905C-A4D40D98A51D}"/>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F53EA80-260A-4EE9-83BB-E6DD04DEA906}" type="datetime1">
              <a:rPr lang="en-US" smtClean="0"/>
              <a:t>9/7/2023</a:t>
            </a:fld>
            <a:endParaRPr lang="en-US"/>
          </a:p>
        </p:txBody>
      </p:sp>
      <p:sp>
        <p:nvSpPr>
          <p:cNvPr id="16" name="Slide Number Placeholder 5">
            <a:extLst>
              <a:ext uri="{FF2B5EF4-FFF2-40B4-BE49-F238E27FC236}">
                <a16:creationId xmlns:a16="http://schemas.microsoft.com/office/drawing/2014/main" id="{D9CBFDBF-2D2B-469A-9B2F-72F90474FB6D}"/>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a:p>
        </p:txBody>
      </p:sp>
      <p:sp>
        <p:nvSpPr>
          <p:cNvPr id="2" name="Title 1">
            <a:extLst>
              <a:ext uri="{FF2B5EF4-FFF2-40B4-BE49-F238E27FC236}">
                <a16:creationId xmlns:a16="http://schemas.microsoft.com/office/drawing/2014/main" id="{E1BA55D6-2810-4163-9D43-FEDA674E2D4C}"/>
              </a:ext>
            </a:extLst>
          </p:cNvPr>
          <p:cNvSpPr>
            <a:spLocks noGrp="1"/>
          </p:cNvSpPr>
          <p:nvPr>
            <p:ph type="title" hasCustomPrompt="1"/>
          </p:nvPr>
        </p:nvSpPr>
        <p:spPr>
          <a:xfrm>
            <a:off x="896829" y="573503"/>
            <a:ext cx="10156826" cy="1369591"/>
          </a:xfrm>
        </p:spPr>
        <p:txBody>
          <a:bodyPr vert="horz" lIns="91440" tIns="45720" rIns="91440" bIns="45720" rtlCol="0" anchor="ctr">
            <a:noAutofit/>
          </a:bodyPr>
          <a:lstStyle>
            <a:lvl1pPr>
              <a:defRPr lang="en-US" sz="7200">
                <a:solidFill>
                  <a:schemeClr val="accent2">
                    <a:lumMod val="50000"/>
                  </a:schemeClr>
                </a:solidFill>
                <a:latin typeface="+mn-lt"/>
                <a:ea typeface="+mn-ea"/>
                <a:cs typeface="+mn-cs"/>
              </a:defRPr>
            </a:lvl1pPr>
          </a:lstStyle>
          <a:p>
            <a:pPr lvl="0"/>
            <a:r>
              <a:rPr lang="en-US"/>
              <a:t>Click to add title</a:t>
            </a:r>
          </a:p>
        </p:txBody>
      </p:sp>
      <p:cxnSp>
        <p:nvCxnSpPr>
          <p:cNvPr id="3" name="Straight Connector 2">
            <a:extLst>
              <a:ext uri="{FF2B5EF4-FFF2-40B4-BE49-F238E27FC236}">
                <a16:creationId xmlns:a16="http://schemas.microsoft.com/office/drawing/2014/main" id="{C9E87E0B-D644-4037-B322-715C648BAD3B}"/>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6419592"/>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act">
    <p:bg>
      <p:bgPr>
        <a:solidFill>
          <a:schemeClr val="bg2"/>
        </a:solidFill>
        <a:effectLst/>
      </p:bgPr>
    </p:bg>
    <p:spTree>
      <p:nvGrpSpPr>
        <p:cNvPr id="1" name=""/>
        <p:cNvGrpSpPr/>
        <p:nvPr/>
      </p:nvGrpSpPr>
      <p:grpSpPr>
        <a:xfrm>
          <a:off x="0" y="0"/>
          <a:ext cx="0" cy="0"/>
          <a:chOff x="0" y="0"/>
          <a:chExt cx="0" cy="0"/>
        </a:xfrm>
      </p:grpSpPr>
      <p:sp>
        <p:nvSpPr>
          <p:cNvPr id="9" name="Picture Placeholder 15">
            <a:extLst>
              <a:ext uri="{FF2B5EF4-FFF2-40B4-BE49-F238E27FC236}">
                <a16:creationId xmlns:a16="http://schemas.microsoft.com/office/drawing/2014/main" id="{940246AD-CE4F-4FD8-BCF6-5BA9ED62ACDA}"/>
              </a:ext>
            </a:extLst>
          </p:cNvPr>
          <p:cNvSpPr>
            <a:spLocks noGrp="1"/>
          </p:cNvSpPr>
          <p:nvPr>
            <p:ph type="pic" sz="quarter" idx="11"/>
          </p:nvPr>
        </p:nvSpPr>
        <p:spPr>
          <a:xfrm>
            <a:off x="6210300" y="3543302"/>
            <a:ext cx="4953000" cy="2849562"/>
          </a:xfrm>
        </p:spPr>
        <p:txBody>
          <a:bodyPr/>
          <a:lstStyle/>
          <a:p>
            <a:r>
              <a:rPr lang="en-US"/>
              <a:t>Click icon to add picture</a:t>
            </a:r>
          </a:p>
        </p:txBody>
      </p:sp>
      <p:sp>
        <p:nvSpPr>
          <p:cNvPr id="10" name="Picture Placeholder 13">
            <a:extLst>
              <a:ext uri="{FF2B5EF4-FFF2-40B4-BE49-F238E27FC236}">
                <a16:creationId xmlns:a16="http://schemas.microsoft.com/office/drawing/2014/main" id="{F8ECBB79-D5D3-4ECE-99F9-1B6834629E46}"/>
              </a:ext>
            </a:extLst>
          </p:cNvPr>
          <p:cNvSpPr>
            <a:spLocks noGrp="1"/>
          </p:cNvSpPr>
          <p:nvPr>
            <p:ph type="pic" sz="quarter" idx="10"/>
          </p:nvPr>
        </p:nvSpPr>
        <p:spPr>
          <a:xfrm>
            <a:off x="6210300" y="465138"/>
            <a:ext cx="4953000" cy="2849562"/>
          </a:xfrm>
        </p:spPr>
        <p:txBody>
          <a:bodyPr/>
          <a:lstStyle/>
          <a:p>
            <a:r>
              <a:rPr lang="en-US"/>
              <a:t>Click icon to add picture</a:t>
            </a:r>
          </a:p>
        </p:txBody>
      </p:sp>
      <p:sp>
        <p:nvSpPr>
          <p:cNvPr id="11" name="Text Placeholder 22">
            <a:extLst>
              <a:ext uri="{FF2B5EF4-FFF2-40B4-BE49-F238E27FC236}">
                <a16:creationId xmlns:a16="http://schemas.microsoft.com/office/drawing/2014/main" id="{C667C6DE-A3D4-4738-B7FC-43FB39FD7A28}"/>
              </a:ext>
            </a:extLst>
          </p:cNvPr>
          <p:cNvSpPr>
            <a:spLocks noGrp="1"/>
          </p:cNvSpPr>
          <p:nvPr>
            <p:ph type="body" sz="quarter" idx="15" hasCustomPrompt="1"/>
          </p:nvPr>
        </p:nvSpPr>
        <p:spPr>
          <a:xfrm>
            <a:off x="761917" y="517972"/>
            <a:ext cx="2956560" cy="1333500"/>
          </a:xfrm>
        </p:spPr>
        <p:txBody>
          <a:bodyPr>
            <a:noAutofit/>
          </a:bodyPr>
          <a:lstStyle>
            <a:lvl1pPr marL="0" indent="0">
              <a:lnSpc>
                <a:spcPct val="90000"/>
              </a:lnSpc>
              <a:buNone/>
              <a:defRPr sz="8800" b="1">
                <a:solidFill>
                  <a:schemeClr val="bg1"/>
                </a:solidFill>
              </a:defRPr>
            </a:lvl1pPr>
          </a:lstStyle>
          <a:p>
            <a:pPr lvl="0"/>
            <a:r>
              <a:rPr lang="en-US"/>
              <a:t>01</a:t>
            </a:r>
          </a:p>
        </p:txBody>
      </p:sp>
      <p:sp>
        <p:nvSpPr>
          <p:cNvPr id="12" name="Text Placeholder 18">
            <a:extLst>
              <a:ext uri="{FF2B5EF4-FFF2-40B4-BE49-F238E27FC236}">
                <a16:creationId xmlns:a16="http://schemas.microsoft.com/office/drawing/2014/main" id="{12C18C04-19C8-4ECC-83E8-6E65128CEF48}"/>
              </a:ext>
            </a:extLst>
          </p:cNvPr>
          <p:cNvSpPr>
            <a:spLocks noGrp="1"/>
          </p:cNvSpPr>
          <p:nvPr>
            <p:ph type="body" sz="quarter" idx="13"/>
          </p:nvPr>
        </p:nvSpPr>
        <p:spPr>
          <a:xfrm>
            <a:off x="1040130" y="2009776"/>
            <a:ext cx="3924300" cy="2849562"/>
          </a:xfrm>
        </p:spPr>
        <p:txBody>
          <a:bodyPr>
            <a:normAutofit/>
          </a:bodyPr>
          <a:lstStyle>
            <a:lvl1pPr marL="0" indent="0">
              <a:buNone/>
              <a:defRPr sz="1600">
                <a:solidFill>
                  <a:schemeClr val="tx2">
                    <a:lumMod val="50000"/>
                  </a:schemeClr>
                </a:solidFill>
              </a:defRPr>
            </a:lvl1pPr>
            <a:lvl2pPr marL="457200" indent="0">
              <a:buNone/>
              <a:defRPr sz="2000">
                <a:solidFill>
                  <a:schemeClr val="tx2">
                    <a:lumMod val="50000"/>
                  </a:schemeClr>
                </a:solidFill>
              </a:defRPr>
            </a:lvl2pPr>
            <a:lvl3pPr marL="914400" indent="0">
              <a:buNone/>
              <a:defRPr sz="1800">
                <a:solidFill>
                  <a:schemeClr val="tx2">
                    <a:lumMod val="50000"/>
                  </a:schemeClr>
                </a:solidFill>
              </a:defRPr>
            </a:lvl3pPr>
            <a:lvl4pPr marL="1371600" indent="0">
              <a:buNone/>
              <a:defRPr sz="1600">
                <a:solidFill>
                  <a:schemeClr val="tx2">
                    <a:lumMod val="50000"/>
                  </a:schemeClr>
                </a:solidFill>
              </a:defRPr>
            </a:lvl4pPr>
            <a:lvl5pPr marL="1828800" indent="0">
              <a:buNone/>
              <a:defRPr sz="1600">
                <a:solidFill>
                  <a:schemeClr val="tx2">
                    <a:lumMod val="50000"/>
                  </a:schemeClr>
                </a:solidFill>
              </a:defRPr>
            </a:lvl5pPr>
          </a:lstStyle>
          <a:p>
            <a:pPr lvl="0"/>
            <a:r>
              <a:rPr lang="en-US"/>
              <a:t>Click to edit Master text styles</a:t>
            </a:r>
          </a:p>
        </p:txBody>
      </p:sp>
      <p:sp>
        <p:nvSpPr>
          <p:cNvPr id="15" name="Text Placeholder 14">
            <a:extLst>
              <a:ext uri="{FF2B5EF4-FFF2-40B4-BE49-F238E27FC236}">
                <a16:creationId xmlns:a16="http://schemas.microsoft.com/office/drawing/2014/main" id="{4D14E5D8-EB42-4C87-B4AE-4746909A2D33}"/>
              </a:ext>
            </a:extLst>
          </p:cNvPr>
          <p:cNvSpPr>
            <a:spLocks noGrp="1"/>
          </p:cNvSpPr>
          <p:nvPr>
            <p:ph type="body" sz="quarter" idx="16"/>
          </p:nvPr>
        </p:nvSpPr>
        <p:spPr>
          <a:xfrm>
            <a:off x="1039813" y="5067300"/>
            <a:ext cx="3913187" cy="1319213"/>
          </a:xfrm>
        </p:spPr>
        <p:txBody>
          <a:bodyPr>
            <a:normAutofit/>
          </a:bodyPr>
          <a:lstStyle>
            <a:lvl1pPr>
              <a:defRPr lang="en-US" sz="1600" kern="1200" dirty="0" smtClean="0">
                <a:solidFill>
                  <a:schemeClr val="tx2">
                    <a:lumMod val="50000"/>
                  </a:schemeClr>
                </a:solidFill>
                <a:latin typeface="+mn-lt"/>
                <a:ea typeface="+mn-ea"/>
                <a:cs typeface="+mn-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20" name="Date Placeholder 3">
            <a:extLst>
              <a:ext uri="{FF2B5EF4-FFF2-40B4-BE49-F238E27FC236}">
                <a16:creationId xmlns:a16="http://schemas.microsoft.com/office/drawing/2014/main" id="{0649945F-7BBD-4042-AA34-709CE3402EEC}"/>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CD80274-DEF2-4F5D-8F74-69D0554CED55}" type="datetime1">
              <a:rPr lang="en-US" smtClean="0"/>
              <a:t>9/7/2023</a:t>
            </a:fld>
            <a:endParaRPr lang="en-US"/>
          </a:p>
        </p:txBody>
      </p:sp>
      <p:sp>
        <p:nvSpPr>
          <p:cNvPr id="21" name="Slide Number Placeholder 5">
            <a:extLst>
              <a:ext uri="{FF2B5EF4-FFF2-40B4-BE49-F238E27FC236}">
                <a16:creationId xmlns:a16="http://schemas.microsoft.com/office/drawing/2014/main" id="{51936C4A-DE5F-4BFE-AED0-47E48CD4605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a:p>
        </p:txBody>
      </p:sp>
      <p:sp>
        <p:nvSpPr>
          <p:cNvPr id="14" name="Title 1">
            <a:extLst>
              <a:ext uri="{FF2B5EF4-FFF2-40B4-BE49-F238E27FC236}">
                <a16:creationId xmlns:a16="http://schemas.microsoft.com/office/drawing/2014/main" id="{F981B703-4F1F-41A6-AD71-3FFB2820FF1D}"/>
              </a:ext>
            </a:extLst>
          </p:cNvPr>
          <p:cNvSpPr>
            <a:spLocks noGrp="1"/>
          </p:cNvSpPr>
          <p:nvPr>
            <p:ph type="title" hasCustomPrompt="1"/>
          </p:nvPr>
        </p:nvSpPr>
        <p:spPr>
          <a:xfrm>
            <a:off x="1040130" y="465136"/>
            <a:ext cx="3935647" cy="1340615"/>
          </a:xfrm>
        </p:spPr>
        <p:txBody>
          <a:bodyPr vert="horz" lIns="91440" tIns="45720" rIns="91440" bIns="45720" rtlCol="0" anchor="ctr">
            <a:noAutofit/>
          </a:bodyPr>
          <a:lstStyle>
            <a:lvl1pPr>
              <a:defRPr lang="en-US" dirty="0">
                <a:solidFill>
                  <a:schemeClr val="tx2">
                    <a:lumMod val="50000"/>
                  </a:schemeClr>
                </a:solidFill>
                <a:latin typeface="+mn-lt"/>
                <a:ea typeface="+mn-ea"/>
                <a:cs typeface="+mn-cs"/>
              </a:defRPr>
            </a:lvl1pPr>
          </a:lstStyle>
          <a:p>
            <a:pPr marL="0" lvl="0" indent="0">
              <a:spcBef>
                <a:spcPts val="1000"/>
              </a:spcBef>
              <a:buFont typeface="Arial" panose="020B0604020202020204" pitchFamily="34" charset="0"/>
            </a:pPr>
            <a:r>
              <a:rPr lang="en-US"/>
              <a:t>Title</a:t>
            </a:r>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661D25CF-5413-4949-A54A-8716608406B5}"/>
              </a:ext>
            </a:extLst>
          </p:cNvPr>
          <p:cNvSpPr>
            <a:spLocks noGrp="1"/>
          </p:cNvSpPr>
          <p:nvPr>
            <p:ph type="body" sz="quarter" idx="11"/>
          </p:nvPr>
        </p:nvSpPr>
        <p:spPr>
          <a:xfrm>
            <a:off x="7258050" y="2000250"/>
            <a:ext cx="4667250" cy="3398837"/>
          </a:xfrm>
        </p:spPr>
        <p:txBody>
          <a:bodyPr>
            <a:normAutofit/>
          </a:bodyPr>
          <a:lstStyle>
            <a:lvl1pPr marL="0" indent="0">
              <a:lnSpc>
                <a:spcPct val="150000"/>
              </a:lnSpc>
              <a:buNone/>
              <a:defRPr sz="2000">
                <a:solidFill>
                  <a:schemeClr val="accent2">
                    <a:lumMod val="50000"/>
                  </a:schemeClr>
                </a:solidFill>
              </a:defRPr>
            </a:lvl1pPr>
          </a:lstStyle>
          <a:p>
            <a:pPr lvl="0"/>
            <a:r>
              <a:rPr lang="en-US"/>
              <a:t>Click to edit Master text styles</a:t>
            </a:r>
          </a:p>
        </p:txBody>
      </p:sp>
      <p:sp>
        <p:nvSpPr>
          <p:cNvPr id="35" name="Date Placeholder 3">
            <a:extLst>
              <a:ext uri="{FF2B5EF4-FFF2-40B4-BE49-F238E27FC236}">
                <a16:creationId xmlns:a16="http://schemas.microsoft.com/office/drawing/2014/main" id="{224E3A4F-8479-4D38-A6D4-85F0883F379F}"/>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09D4DA8-2D4A-4F06-BECA-044AF4113FB4}" type="datetime1">
              <a:rPr lang="en-US" smtClean="0"/>
              <a:t>9/7/2023</a:t>
            </a:fld>
            <a:endParaRPr lang="en-US"/>
          </a:p>
        </p:txBody>
      </p:sp>
      <p:sp>
        <p:nvSpPr>
          <p:cNvPr id="36" name="Slide Number Placeholder 5">
            <a:extLst>
              <a:ext uri="{FF2B5EF4-FFF2-40B4-BE49-F238E27FC236}">
                <a16:creationId xmlns:a16="http://schemas.microsoft.com/office/drawing/2014/main" id="{D5A5341A-4863-40E8-8B9A-FB4E719257AE}"/>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a:p>
        </p:txBody>
      </p:sp>
      <p:sp>
        <p:nvSpPr>
          <p:cNvPr id="2" name="Title 1">
            <a:extLst>
              <a:ext uri="{FF2B5EF4-FFF2-40B4-BE49-F238E27FC236}">
                <a16:creationId xmlns:a16="http://schemas.microsoft.com/office/drawing/2014/main" id="{6AD2FED0-CD95-48B0-B54A-1F64F952C6C0}"/>
              </a:ext>
            </a:extLst>
          </p:cNvPr>
          <p:cNvSpPr>
            <a:spLocks noGrp="1"/>
          </p:cNvSpPr>
          <p:nvPr>
            <p:ph type="title"/>
          </p:nvPr>
        </p:nvSpPr>
        <p:spPr>
          <a:xfrm>
            <a:off x="914513" y="876299"/>
            <a:ext cx="5181486" cy="2242441"/>
          </a:xfrm>
        </p:spPr>
        <p:txBody>
          <a:bodyPr vert="horz" lIns="91440" tIns="45720" rIns="91440" bIns="45720" rtlCol="0" anchor="t">
            <a:normAutofit/>
          </a:bodyPr>
          <a:lstStyle>
            <a:lvl1pPr>
              <a:defRPr lang="en-US" sz="7200">
                <a:solidFill>
                  <a:schemeClr val="accent2">
                    <a:lumMod val="50000"/>
                  </a:schemeClr>
                </a:solidFill>
                <a:ea typeface="+mn-ea"/>
                <a:cs typeface="+mn-cs"/>
              </a:defRPr>
            </a:lvl1pPr>
          </a:lstStyle>
          <a:p>
            <a:pPr marL="0" lvl="0" indent="0">
              <a:lnSpc>
                <a:spcPts val="6500"/>
              </a:lnSpc>
              <a:spcBef>
                <a:spcPts val="1000"/>
              </a:spcBef>
              <a:buFont typeface="Arial" panose="020B0604020202020204" pitchFamily="34" charset="0"/>
            </a:pPr>
            <a:r>
              <a:rPr lang="en-US"/>
              <a:t>Click to edit Master title style</a:t>
            </a:r>
          </a:p>
        </p:txBody>
      </p:sp>
      <p:cxnSp>
        <p:nvCxnSpPr>
          <p:cNvPr id="3" name="Straight Connector 2">
            <a:extLst>
              <a:ext uri="{FF2B5EF4-FFF2-40B4-BE49-F238E27FC236}">
                <a16:creationId xmlns:a16="http://schemas.microsoft.com/office/drawing/2014/main" id="{68EF5E91-A275-4181-9C62-BC0773AD0512}"/>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2271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bg>
      <p:bgPr>
        <a:solidFill>
          <a:schemeClr val="accent1"/>
        </a:solidFill>
        <a:effectLst/>
      </p:bgPr>
    </p:bg>
    <p:spTree>
      <p:nvGrpSpPr>
        <p:cNvPr id="1" name=""/>
        <p:cNvGrpSpPr/>
        <p:nvPr/>
      </p:nvGrpSpPr>
      <p:grpSpPr>
        <a:xfrm>
          <a:off x="0" y="0"/>
          <a:ext cx="0" cy="0"/>
          <a:chOff x="0" y="0"/>
          <a:chExt cx="0" cy="0"/>
        </a:xfrm>
      </p:grpSpPr>
      <p:sp>
        <p:nvSpPr>
          <p:cNvPr id="17" name="Picture Placeholder 15">
            <a:extLst>
              <a:ext uri="{FF2B5EF4-FFF2-40B4-BE49-F238E27FC236}">
                <a16:creationId xmlns:a16="http://schemas.microsoft.com/office/drawing/2014/main" id="{423630CA-0A51-4B04-A57B-9E412A8FCD1F}"/>
              </a:ext>
            </a:extLst>
          </p:cNvPr>
          <p:cNvSpPr>
            <a:spLocks noGrp="1"/>
          </p:cNvSpPr>
          <p:nvPr>
            <p:ph type="pic" sz="quarter" idx="12"/>
          </p:nvPr>
        </p:nvSpPr>
        <p:spPr>
          <a:xfrm>
            <a:off x="8847137" y="3862387"/>
            <a:ext cx="2316163" cy="2538413"/>
          </a:xfrm>
        </p:spPr>
        <p:txBody>
          <a:bodyPr/>
          <a:lstStyle/>
          <a:p>
            <a:r>
              <a:rPr lang="en-US"/>
              <a:t>Click icon to add picture</a:t>
            </a:r>
          </a:p>
        </p:txBody>
      </p:sp>
      <p:sp>
        <p:nvSpPr>
          <p:cNvPr id="16" name="Picture Placeholder 15">
            <a:extLst>
              <a:ext uri="{FF2B5EF4-FFF2-40B4-BE49-F238E27FC236}">
                <a16:creationId xmlns:a16="http://schemas.microsoft.com/office/drawing/2014/main" id="{3C994AE8-9E30-418E-8361-5D851AFA42C5}"/>
              </a:ext>
            </a:extLst>
          </p:cNvPr>
          <p:cNvSpPr>
            <a:spLocks noGrp="1"/>
          </p:cNvSpPr>
          <p:nvPr>
            <p:ph type="pic" sz="quarter" idx="11"/>
          </p:nvPr>
        </p:nvSpPr>
        <p:spPr>
          <a:xfrm>
            <a:off x="6210300" y="3854450"/>
            <a:ext cx="2316163" cy="2538413"/>
          </a:xfrm>
        </p:spPr>
        <p:txBody>
          <a:bodyPr/>
          <a:lstStyle/>
          <a:p>
            <a:r>
              <a:rPr lang="en-US"/>
              <a:t>Click icon to add picture</a:t>
            </a:r>
          </a:p>
        </p:txBody>
      </p:sp>
      <p:sp>
        <p:nvSpPr>
          <p:cNvPr id="14" name="Picture Placeholder 13">
            <a:extLst>
              <a:ext uri="{FF2B5EF4-FFF2-40B4-BE49-F238E27FC236}">
                <a16:creationId xmlns:a16="http://schemas.microsoft.com/office/drawing/2014/main" id="{3D4E5783-2917-458E-BE61-F3D5AAA8F976}"/>
              </a:ext>
            </a:extLst>
          </p:cNvPr>
          <p:cNvSpPr>
            <a:spLocks noGrp="1"/>
          </p:cNvSpPr>
          <p:nvPr>
            <p:ph type="pic" sz="quarter" idx="10"/>
          </p:nvPr>
        </p:nvSpPr>
        <p:spPr>
          <a:xfrm>
            <a:off x="6210300" y="465138"/>
            <a:ext cx="4953000" cy="3090862"/>
          </a:xfrm>
        </p:spPr>
        <p:txBody>
          <a:bodyPr/>
          <a:lstStyle/>
          <a:p>
            <a:r>
              <a:rPr lang="en-US"/>
              <a:t>Click icon to add picture</a:t>
            </a:r>
          </a:p>
        </p:txBody>
      </p:sp>
      <p:sp>
        <p:nvSpPr>
          <p:cNvPr id="23" name="Text Placeholder 22">
            <a:extLst>
              <a:ext uri="{FF2B5EF4-FFF2-40B4-BE49-F238E27FC236}">
                <a16:creationId xmlns:a16="http://schemas.microsoft.com/office/drawing/2014/main" id="{B1D734B5-5F1C-4E34-81FF-AD75105E8391}"/>
              </a:ext>
            </a:extLst>
          </p:cNvPr>
          <p:cNvSpPr>
            <a:spLocks noGrp="1"/>
          </p:cNvSpPr>
          <p:nvPr>
            <p:ph type="body" sz="quarter" idx="15" hasCustomPrompt="1"/>
          </p:nvPr>
        </p:nvSpPr>
        <p:spPr>
          <a:xfrm>
            <a:off x="761917" y="517972"/>
            <a:ext cx="2956560" cy="1333500"/>
          </a:xfrm>
        </p:spPr>
        <p:txBody>
          <a:bodyPr>
            <a:noAutofit/>
          </a:bodyPr>
          <a:lstStyle>
            <a:lvl1pPr marL="0" indent="0">
              <a:lnSpc>
                <a:spcPct val="90000"/>
              </a:lnSpc>
              <a:buNone/>
              <a:defRPr sz="8800" b="1">
                <a:solidFill>
                  <a:schemeClr val="bg1"/>
                </a:solidFill>
                <a:latin typeface="+mj-lt"/>
              </a:defRPr>
            </a:lvl1pPr>
          </a:lstStyle>
          <a:p>
            <a:pPr lvl="0"/>
            <a:r>
              <a:rPr lang="en-US"/>
              <a:t>01</a:t>
            </a:r>
          </a:p>
        </p:txBody>
      </p:sp>
      <p:sp>
        <p:nvSpPr>
          <p:cNvPr id="19" name="Text Placeholder 18">
            <a:extLst>
              <a:ext uri="{FF2B5EF4-FFF2-40B4-BE49-F238E27FC236}">
                <a16:creationId xmlns:a16="http://schemas.microsoft.com/office/drawing/2014/main" id="{65757DE8-43D6-4A47-ABC9-B39EC8016CB2}"/>
              </a:ext>
            </a:extLst>
          </p:cNvPr>
          <p:cNvSpPr>
            <a:spLocks noGrp="1"/>
          </p:cNvSpPr>
          <p:nvPr>
            <p:ph type="body" sz="quarter" idx="13"/>
          </p:nvPr>
        </p:nvSpPr>
        <p:spPr>
          <a:xfrm>
            <a:off x="1040130" y="2009775"/>
            <a:ext cx="3924300" cy="4391025"/>
          </a:xfrm>
        </p:spPr>
        <p:txBody>
          <a:bodyPr>
            <a:normAutofit/>
          </a:bodyPr>
          <a:lstStyle>
            <a:lvl1pPr marL="0" indent="0">
              <a:lnSpc>
                <a:spcPct val="150000"/>
              </a:lnSpc>
              <a:buNone/>
              <a:defRPr sz="1600">
                <a:solidFill>
                  <a:schemeClr val="accent2">
                    <a:lumMod val="50000"/>
                  </a:schemeClr>
                </a:solidFill>
              </a:defRPr>
            </a:lvl1pPr>
            <a:lvl2pPr marL="457200" indent="0">
              <a:buNone/>
              <a:defRPr sz="2000">
                <a:solidFill>
                  <a:schemeClr val="tx2">
                    <a:lumMod val="50000"/>
                  </a:schemeClr>
                </a:solidFill>
              </a:defRPr>
            </a:lvl2pPr>
            <a:lvl3pPr marL="914400" indent="0">
              <a:buNone/>
              <a:defRPr sz="1800">
                <a:solidFill>
                  <a:schemeClr val="tx2">
                    <a:lumMod val="50000"/>
                  </a:schemeClr>
                </a:solidFill>
              </a:defRPr>
            </a:lvl3pPr>
            <a:lvl4pPr marL="1371600" indent="0">
              <a:buNone/>
              <a:defRPr sz="1600">
                <a:solidFill>
                  <a:schemeClr val="tx2">
                    <a:lumMod val="50000"/>
                  </a:schemeClr>
                </a:solidFill>
              </a:defRPr>
            </a:lvl4pPr>
            <a:lvl5pPr marL="1828800" indent="0">
              <a:buNone/>
              <a:defRPr sz="1600">
                <a:solidFill>
                  <a:schemeClr val="tx2">
                    <a:lumMod val="50000"/>
                  </a:schemeClr>
                </a:solidFill>
              </a:defRPr>
            </a:lvl5pPr>
          </a:lstStyle>
          <a:p>
            <a:pPr lvl="0"/>
            <a:r>
              <a:rPr lang="en-US"/>
              <a:t>Click to edit Master text styles</a:t>
            </a:r>
          </a:p>
        </p:txBody>
      </p:sp>
      <p:sp>
        <p:nvSpPr>
          <p:cNvPr id="30" name="Date Placeholder 3">
            <a:extLst>
              <a:ext uri="{FF2B5EF4-FFF2-40B4-BE49-F238E27FC236}">
                <a16:creationId xmlns:a16="http://schemas.microsoft.com/office/drawing/2014/main" id="{984C97B0-0D42-4831-9ABD-390370C0F0B6}"/>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7C81873-7D47-483D-BCB4-50DD9806C720}" type="datetime1">
              <a:rPr lang="en-US" smtClean="0"/>
              <a:t>9/7/2023</a:t>
            </a:fld>
            <a:endParaRPr lang="en-US"/>
          </a:p>
        </p:txBody>
      </p:sp>
      <p:sp>
        <p:nvSpPr>
          <p:cNvPr id="31" name="Slide Number Placeholder 5">
            <a:extLst>
              <a:ext uri="{FF2B5EF4-FFF2-40B4-BE49-F238E27FC236}">
                <a16:creationId xmlns:a16="http://schemas.microsoft.com/office/drawing/2014/main" id="{CE8438DF-723C-49AB-AD18-1C40F107F5B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a:p>
        </p:txBody>
      </p:sp>
      <p:sp>
        <p:nvSpPr>
          <p:cNvPr id="2" name="Title 1">
            <a:extLst>
              <a:ext uri="{FF2B5EF4-FFF2-40B4-BE49-F238E27FC236}">
                <a16:creationId xmlns:a16="http://schemas.microsoft.com/office/drawing/2014/main" id="{6032FDE8-62A6-4290-88E6-2795313DE27E}"/>
              </a:ext>
            </a:extLst>
          </p:cNvPr>
          <p:cNvSpPr>
            <a:spLocks noGrp="1"/>
          </p:cNvSpPr>
          <p:nvPr>
            <p:ph type="title" hasCustomPrompt="1"/>
          </p:nvPr>
        </p:nvSpPr>
        <p:spPr>
          <a:xfrm>
            <a:off x="1028700" y="465137"/>
            <a:ext cx="3935647" cy="1340615"/>
          </a:xfrm>
        </p:spPr>
        <p:txBody>
          <a:bodyPr vert="horz" lIns="91440" tIns="45720" rIns="91440" bIns="45720" rtlCol="0" anchor="ctr">
            <a:noAutofit/>
          </a:bodyPr>
          <a:lstStyle>
            <a:lvl1pPr>
              <a:defRPr lang="en-US">
                <a:solidFill>
                  <a:schemeClr val="accent2">
                    <a:lumMod val="50000"/>
                  </a:schemeClr>
                </a:solidFill>
                <a:latin typeface="+mn-lt"/>
                <a:ea typeface="+mn-ea"/>
                <a:cs typeface="+mn-cs"/>
              </a:defRPr>
            </a:lvl1pPr>
          </a:lstStyle>
          <a:p>
            <a:pPr marL="0" lvl="0" indent="0">
              <a:spcBef>
                <a:spcPts val="1000"/>
              </a:spcBef>
              <a:buFont typeface="Arial" panose="020B0604020202020204" pitchFamily="34" charset="0"/>
            </a:pPr>
            <a:r>
              <a:rPr lang="en-US"/>
              <a:t>Title</a:t>
            </a:r>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accent2"/>
        </a:solidFill>
        <a:effectLst/>
      </p:bgPr>
    </p:bg>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BC85317C-3A2D-483F-B913-714129E195A2}"/>
              </a:ext>
            </a:extLst>
          </p:cNvPr>
          <p:cNvSpPr>
            <a:spLocks noGrp="1"/>
          </p:cNvSpPr>
          <p:nvPr>
            <p:ph type="body" sz="quarter" idx="13" hasCustomPrompt="1"/>
          </p:nvPr>
        </p:nvSpPr>
        <p:spPr>
          <a:xfrm>
            <a:off x="2773045" y="2426610"/>
            <a:ext cx="2378075" cy="1111250"/>
          </a:xfrm>
        </p:spPr>
        <p:txBody>
          <a:bodyPr>
            <a:noAutofit/>
          </a:bodyPr>
          <a:lstStyle>
            <a:lvl1pPr marL="0" indent="0">
              <a:lnSpc>
                <a:spcPct val="90000"/>
              </a:lnSpc>
              <a:buNone/>
              <a:defRPr sz="8800">
                <a:solidFill>
                  <a:schemeClr val="bg1"/>
                </a:solidFill>
              </a:defRPr>
            </a:lvl1pPr>
          </a:lstStyle>
          <a:p>
            <a:pPr lvl="0"/>
            <a:r>
              <a:rPr lang="en-US"/>
              <a:t>02</a:t>
            </a:r>
          </a:p>
        </p:txBody>
      </p:sp>
      <p:sp>
        <p:nvSpPr>
          <p:cNvPr id="2" name="Title 1">
            <a:extLst>
              <a:ext uri="{FF2B5EF4-FFF2-40B4-BE49-F238E27FC236}">
                <a16:creationId xmlns:a16="http://schemas.microsoft.com/office/drawing/2014/main" id="{C45DFEC7-1EEC-4FF2-868A-9799EA69FE87}"/>
              </a:ext>
            </a:extLst>
          </p:cNvPr>
          <p:cNvSpPr>
            <a:spLocks noGrp="1"/>
          </p:cNvSpPr>
          <p:nvPr>
            <p:ph type="title"/>
          </p:nvPr>
        </p:nvSpPr>
        <p:spPr>
          <a:xfrm>
            <a:off x="3037155" y="2714986"/>
            <a:ext cx="6674802" cy="655320"/>
          </a:xfrm>
        </p:spPr>
        <p:txBody>
          <a:bodyPr vert="horz" lIns="91440" tIns="45720" rIns="91440" bIns="45720" rtlCol="0">
            <a:normAutofit/>
          </a:bodyPr>
          <a:lstStyle>
            <a:lvl1pPr>
              <a:defRPr lang="en-US">
                <a:solidFill>
                  <a:schemeClr val="accent2">
                    <a:lumMod val="50000"/>
                  </a:schemeClr>
                </a:solidFill>
                <a:ea typeface="+mn-ea"/>
                <a:cs typeface="+mn-cs"/>
              </a:defRPr>
            </a:lvl1pPr>
          </a:lstStyle>
          <a:p>
            <a:pPr marL="0" lvl="0" indent="0">
              <a:spcBef>
                <a:spcPts val="100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3010694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and Graph">
    <p:bg>
      <p:bgPr>
        <a:solidFill>
          <a:schemeClr val="bg2"/>
        </a:solid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6E394D08-059F-42CF-AB8C-ED21F3BFB18A}"/>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0EA6C54-2562-43EA-9A1B-F808D04718E7}" type="datetime1">
              <a:rPr lang="en-US" smtClean="0"/>
              <a:t>9/7/2023</a:t>
            </a:fld>
            <a:endParaRPr lang="en-US"/>
          </a:p>
        </p:txBody>
      </p:sp>
      <p:sp>
        <p:nvSpPr>
          <p:cNvPr id="15" name="Slide Number Placeholder 5">
            <a:extLst>
              <a:ext uri="{FF2B5EF4-FFF2-40B4-BE49-F238E27FC236}">
                <a16:creationId xmlns:a16="http://schemas.microsoft.com/office/drawing/2014/main" id="{BDF7B388-741A-4181-9A9E-D8FA8EC49D2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4062460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6E394D08-059F-42CF-AB8C-ED21F3BFB18A}"/>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0EA6C54-2562-43EA-9A1B-F808D04718E7}" type="datetime1">
              <a:rPr lang="en-US" smtClean="0"/>
              <a:t>9/7/2023</a:t>
            </a:fld>
            <a:endParaRPr lang="en-US"/>
          </a:p>
        </p:txBody>
      </p:sp>
      <p:sp>
        <p:nvSpPr>
          <p:cNvPr id="15" name="Slide Number Placeholder 5">
            <a:extLst>
              <a:ext uri="{FF2B5EF4-FFF2-40B4-BE49-F238E27FC236}">
                <a16:creationId xmlns:a16="http://schemas.microsoft.com/office/drawing/2014/main" id="{BDF7B388-741A-4181-9A9E-D8FA8EC49D2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a:p>
        </p:txBody>
      </p:sp>
      <p:sp>
        <p:nvSpPr>
          <p:cNvPr id="7" name="Picture Placeholder 6">
            <a:extLst>
              <a:ext uri="{FF2B5EF4-FFF2-40B4-BE49-F238E27FC236}">
                <a16:creationId xmlns:a16="http://schemas.microsoft.com/office/drawing/2014/main" id="{2364FFEF-B933-46C6-A918-A80C987DB70F}"/>
              </a:ext>
            </a:extLst>
          </p:cNvPr>
          <p:cNvSpPr>
            <a:spLocks noGrp="1"/>
          </p:cNvSpPr>
          <p:nvPr>
            <p:ph type="pic" sz="quarter" idx="10"/>
          </p:nvPr>
        </p:nvSpPr>
        <p:spPr>
          <a:xfrm>
            <a:off x="1022147" y="0"/>
            <a:ext cx="3938588" cy="6400800"/>
          </a:xfrm>
        </p:spPr>
        <p:txBody>
          <a:bodyPr/>
          <a:lstStyle/>
          <a:p>
            <a:r>
              <a:rPr lang="en-US"/>
              <a:t>Click icon to add picture</a:t>
            </a:r>
          </a:p>
        </p:txBody>
      </p:sp>
      <p:pic>
        <p:nvPicPr>
          <p:cNvPr id="4" name="Picture 3" hidden="1">
            <a:extLst>
              <a:ext uri="{FF2B5EF4-FFF2-40B4-BE49-F238E27FC236}">
                <a16:creationId xmlns:a16="http://schemas.microsoft.com/office/drawing/2014/main" id="{59E5EAF8-68C2-4910-8F66-D9320B9574C2}"/>
              </a:ext>
            </a:extLst>
          </p:cNvPr>
          <p:cNvPicPr>
            <a:picLocks noChangeAspect="1"/>
          </p:cNvPicPr>
          <p:nvPr userDrawn="1"/>
        </p:nvPicPr>
        <p:blipFill>
          <a:blip r:embed="rId2"/>
          <a:stretch>
            <a:fillRect/>
          </a:stretch>
        </p:blipFill>
        <p:spPr>
          <a:xfrm>
            <a:off x="5947967" y="2105933"/>
            <a:ext cx="5297883" cy="1024217"/>
          </a:xfrm>
          <a:prstGeom prst="rect">
            <a:avLst/>
          </a:prstGeom>
        </p:spPr>
      </p:pic>
      <p:sp>
        <p:nvSpPr>
          <p:cNvPr id="5" name="Title 4">
            <a:extLst>
              <a:ext uri="{FF2B5EF4-FFF2-40B4-BE49-F238E27FC236}">
                <a16:creationId xmlns:a16="http://schemas.microsoft.com/office/drawing/2014/main" id="{E3BE48E1-D3BE-4B52-B2EC-13A514CB0530}"/>
              </a:ext>
            </a:extLst>
          </p:cNvPr>
          <p:cNvSpPr>
            <a:spLocks noGrp="1"/>
          </p:cNvSpPr>
          <p:nvPr>
            <p:ph type="title"/>
          </p:nvPr>
        </p:nvSpPr>
        <p:spPr>
          <a:xfrm>
            <a:off x="5947966" y="2105933"/>
            <a:ext cx="5297883" cy="2237467"/>
          </a:xfrm>
        </p:spPr>
        <p:txBody>
          <a:bodyPr anchor="t">
            <a:normAutofit/>
          </a:bodyPr>
          <a:lstStyle>
            <a:lvl1pPr>
              <a:lnSpc>
                <a:spcPct val="150000"/>
              </a:lnSpc>
              <a:spcBef>
                <a:spcPts val="1000"/>
              </a:spcBef>
              <a:defRPr sz="2000">
                <a:solidFill>
                  <a:schemeClr val="accent2">
                    <a:lumMod val="50000"/>
                  </a:schemeClr>
                </a:solidFill>
              </a:defRPr>
            </a:lvl1pPr>
          </a:lstStyle>
          <a:p>
            <a:r>
              <a:rPr lang="en-US"/>
              <a:t>Click to edit Master title style</a:t>
            </a:r>
          </a:p>
        </p:txBody>
      </p:sp>
    </p:spTree>
    <p:extLst>
      <p:ext uri="{BB962C8B-B14F-4D97-AF65-F5344CB8AC3E}">
        <p14:creationId xmlns:p14="http://schemas.microsoft.com/office/powerpoint/2010/main" val="2516745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meline">
    <p:bg>
      <p:bgRef idx="1001">
        <a:schemeClr val="bg2"/>
      </p:bgRef>
    </p:bg>
    <p:spTree>
      <p:nvGrpSpPr>
        <p:cNvPr id="1" name=""/>
        <p:cNvGrpSpPr/>
        <p:nvPr/>
      </p:nvGrpSpPr>
      <p:grpSpPr>
        <a:xfrm>
          <a:off x="0" y="0"/>
          <a:ext cx="0" cy="0"/>
          <a:chOff x="0" y="0"/>
          <a:chExt cx="0" cy="0"/>
        </a:xfrm>
      </p:grpSpPr>
      <p:sp>
        <p:nvSpPr>
          <p:cNvPr id="15" name="Date Placeholder 3">
            <a:extLst>
              <a:ext uri="{FF2B5EF4-FFF2-40B4-BE49-F238E27FC236}">
                <a16:creationId xmlns:a16="http://schemas.microsoft.com/office/drawing/2014/main" id="{50815B22-13FE-47CD-9F79-73704A278BD7}"/>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5DB74C9-B808-4394-A017-79C83B2524EF}" type="datetime1">
              <a:rPr lang="en-US" smtClean="0"/>
              <a:t>9/7/2023</a:t>
            </a:fld>
            <a:endParaRPr lang="en-US"/>
          </a:p>
        </p:txBody>
      </p:sp>
      <p:sp>
        <p:nvSpPr>
          <p:cNvPr id="16" name="Slide Number Placeholder 5">
            <a:extLst>
              <a:ext uri="{FF2B5EF4-FFF2-40B4-BE49-F238E27FC236}">
                <a16:creationId xmlns:a16="http://schemas.microsoft.com/office/drawing/2014/main" id="{D7669539-CB64-44F5-999D-7B9E61F8AF9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a:p>
        </p:txBody>
      </p:sp>
      <p:sp>
        <p:nvSpPr>
          <p:cNvPr id="3" name="Content Placeholder 2">
            <a:extLst>
              <a:ext uri="{FF2B5EF4-FFF2-40B4-BE49-F238E27FC236}">
                <a16:creationId xmlns:a16="http://schemas.microsoft.com/office/drawing/2014/main" id="{822BA076-F3B9-47CB-80C2-BE29F157D044}"/>
              </a:ext>
            </a:extLst>
          </p:cNvPr>
          <p:cNvSpPr>
            <a:spLocks noGrp="1"/>
          </p:cNvSpPr>
          <p:nvPr>
            <p:ph sz="quarter" idx="11"/>
          </p:nvPr>
        </p:nvSpPr>
        <p:spPr>
          <a:xfrm>
            <a:off x="854075" y="1625600"/>
            <a:ext cx="10499725" cy="4860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E909627E-FE70-43A1-B0CB-4D4F6C32C2D0}"/>
              </a:ext>
            </a:extLst>
          </p:cNvPr>
          <p:cNvSpPr>
            <a:spLocks noGrp="1"/>
          </p:cNvSpPr>
          <p:nvPr>
            <p:ph type="title" hasCustomPrompt="1"/>
          </p:nvPr>
        </p:nvSpPr>
        <p:spPr>
          <a:xfrm>
            <a:off x="854074" y="122239"/>
            <a:ext cx="10499725" cy="1355724"/>
          </a:xfrm>
        </p:spPr>
        <p:txBody>
          <a:bodyPr vert="horz" lIns="91440" tIns="45720" rIns="91440" bIns="45720" rtlCol="0" anchor="ctr">
            <a:normAutofit/>
          </a:bodyPr>
          <a:lstStyle>
            <a:lvl1pPr algn="ctr">
              <a:defRPr lang="en-US">
                <a:solidFill>
                  <a:schemeClr val="accent2">
                    <a:lumMod val="50000"/>
                  </a:schemeClr>
                </a:solidFill>
                <a:ea typeface="+mn-ea"/>
                <a:cs typeface="+mn-cs"/>
              </a:defRPr>
            </a:lvl1pPr>
          </a:lstStyle>
          <a:p>
            <a:pPr lvl="0"/>
            <a:r>
              <a:rPr lang="en-US"/>
              <a:t>Click to edit Master text styles</a:t>
            </a:r>
          </a:p>
        </p:txBody>
      </p:sp>
    </p:spTree>
    <p:extLst>
      <p:ext uri="{BB962C8B-B14F-4D97-AF65-F5344CB8AC3E}">
        <p14:creationId xmlns:p14="http://schemas.microsoft.com/office/powerpoint/2010/main" val="1476947594"/>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bg>
      <p:bgPr>
        <a:solidFill>
          <a:schemeClr val="accent2"/>
        </a:solidFill>
        <a:effectLst/>
      </p:bgPr>
    </p:bg>
    <p:spTree>
      <p:nvGrpSpPr>
        <p:cNvPr id="1" name=""/>
        <p:cNvGrpSpPr/>
        <p:nvPr/>
      </p:nvGrpSpPr>
      <p:grpSpPr>
        <a:xfrm>
          <a:off x="0" y="0"/>
          <a:ext cx="0" cy="0"/>
          <a:chOff x="0" y="0"/>
          <a:chExt cx="0" cy="0"/>
        </a:xfrm>
      </p:grpSpPr>
      <p:sp>
        <p:nvSpPr>
          <p:cNvPr id="34" name="Text Placeholder 22">
            <a:extLst>
              <a:ext uri="{FF2B5EF4-FFF2-40B4-BE49-F238E27FC236}">
                <a16:creationId xmlns:a16="http://schemas.microsoft.com/office/drawing/2014/main" id="{41BF345D-81AF-4851-83A1-623398489054}"/>
              </a:ext>
            </a:extLst>
          </p:cNvPr>
          <p:cNvSpPr>
            <a:spLocks noGrp="1"/>
          </p:cNvSpPr>
          <p:nvPr>
            <p:ph type="body" sz="quarter" idx="21" hasCustomPrompt="1"/>
          </p:nvPr>
        </p:nvSpPr>
        <p:spPr>
          <a:xfrm>
            <a:off x="761917" y="517972"/>
            <a:ext cx="3108960" cy="1333500"/>
          </a:xfrm>
        </p:spPr>
        <p:txBody>
          <a:bodyPr>
            <a:noAutofit/>
          </a:bodyPr>
          <a:lstStyle>
            <a:lvl1pPr marL="0" indent="0">
              <a:lnSpc>
                <a:spcPct val="90000"/>
              </a:lnSpc>
              <a:buNone/>
              <a:defRPr sz="8800" b="1">
                <a:solidFill>
                  <a:schemeClr val="tx1"/>
                </a:solidFill>
              </a:defRPr>
            </a:lvl1pPr>
          </a:lstStyle>
          <a:p>
            <a:pPr lvl="0"/>
            <a:r>
              <a:rPr lang="en-US"/>
              <a:t>01</a:t>
            </a:r>
          </a:p>
        </p:txBody>
      </p:sp>
      <p:sp>
        <p:nvSpPr>
          <p:cNvPr id="21" name="Picture Placeholder 20">
            <a:extLst>
              <a:ext uri="{FF2B5EF4-FFF2-40B4-BE49-F238E27FC236}">
                <a16:creationId xmlns:a16="http://schemas.microsoft.com/office/drawing/2014/main" id="{EC4F3A57-45ED-498D-858C-3EE63DF129C4}"/>
              </a:ext>
            </a:extLst>
          </p:cNvPr>
          <p:cNvSpPr>
            <a:spLocks noGrp="1"/>
          </p:cNvSpPr>
          <p:nvPr>
            <p:ph type="pic" sz="quarter" idx="11"/>
          </p:nvPr>
        </p:nvSpPr>
        <p:spPr>
          <a:xfrm>
            <a:off x="1036601" y="3552677"/>
            <a:ext cx="1874874" cy="2848123"/>
          </a:xfrm>
        </p:spPr>
        <p:txBody>
          <a:bodyPr/>
          <a:lstStyle/>
          <a:p>
            <a:r>
              <a:rPr lang="en-US"/>
              <a:t>Click icon to add picture</a:t>
            </a:r>
          </a:p>
        </p:txBody>
      </p:sp>
      <p:sp>
        <p:nvSpPr>
          <p:cNvPr id="22" name="Picture Placeholder 20">
            <a:extLst>
              <a:ext uri="{FF2B5EF4-FFF2-40B4-BE49-F238E27FC236}">
                <a16:creationId xmlns:a16="http://schemas.microsoft.com/office/drawing/2014/main" id="{1AC5BB09-E3BA-4948-93B3-EDCAAB803112}"/>
              </a:ext>
            </a:extLst>
          </p:cNvPr>
          <p:cNvSpPr>
            <a:spLocks noGrp="1"/>
          </p:cNvSpPr>
          <p:nvPr>
            <p:ph type="pic" sz="quarter" idx="12"/>
          </p:nvPr>
        </p:nvSpPr>
        <p:spPr>
          <a:xfrm>
            <a:off x="3101197" y="3552677"/>
            <a:ext cx="1874874" cy="2848123"/>
          </a:xfrm>
        </p:spPr>
        <p:txBody>
          <a:bodyPr/>
          <a:lstStyle/>
          <a:p>
            <a:r>
              <a:rPr lang="en-US"/>
              <a:t>Click icon to add picture</a:t>
            </a:r>
          </a:p>
        </p:txBody>
      </p:sp>
      <p:sp>
        <p:nvSpPr>
          <p:cNvPr id="23" name="Picture Placeholder 20">
            <a:extLst>
              <a:ext uri="{FF2B5EF4-FFF2-40B4-BE49-F238E27FC236}">
                <a16:creationId xmlns:a16="http://schemas.microsoft.com/office/drawing/2014/main" id="{BF83C6B7-5484-4586-8830-098BDCD9C987}"/>
              </a:ext>
            </a:extLst>
          </p:cNvPr>
          <p:cNvSpPr>
            <a:spLocks noGrp="1"/>
          </p:cNvSpPr>
          <p:nvPr>
            <p:ph type="pic" sz="quarter" idx="13"/>
          </p:nvPr>
        </p:nvSpPr>
        <p:spPr>
          <a:xfrm>
            <a:off x="5166324" y="3552677"/>
            <a:ext cx="1874874" cy="2848123"/>
          </a:xfrm>
        </p:spPr>
        <p:txBody>
          <a:bodyPr/>
          <a:lstStyle/>
          <a:p>
            <a:r>
              <a:rPr lang="en-US"/>
              <a:t>Click icon to add picture</a:t>
            </a:r>
          </a:p>
        </p:txBody>
      </p:sp>
      <p:sp>
        <p:nvSpPr>
          <p:cNvPr id="24" name="Picture Placeholder 20">
            <a:extLst>
              <a:ext uri="{FF2B5EF4-FFF2-40B4-BE49-F238E27FC236}">
                <a16:creationId xmlns:a16="http://schemas.microsoft.com/office/drawing/2014/main" id="{0C5663B1-EED6-4D80-A7C2-19E1366387A4}"/>
              </a:ext>
            </a:extLst>
          </p:cNvPr>
          <p:cNvSpPr>
            <a:spLocks noGrp="1"/>
          </p:cNvSpPr>
          <p:nvPr>
            <p:ph type="pic" sz="quarter" idx="14"/>
          </p:nvPr>
        </p:nvSpPr>
        <p:spPr>
          <a:xfrm>
            <a:off x="7239069" y="3552677"/>
            <a:ext cx="1874874" cy="2848123"/>
          </a:xfrm>
        </p:spPr>
        <p:txBody>
          <a:bodyPr/>
          <a:lstStyle/>
          <a:p>
            <a:r>
              <a:rPr lang="en-US"/>
              <a:t>Click icon to add picture</a:t>
            </a:r>
          </a:p>
        </p:txBody>
      </p:sp>
      <p:sp>
        <p:nvSpPr>
          <p:cNvPr id="25" name="Picture Placeholder 20">
            <a:extLst>
              <a:ext uri="{FF2B5EF4-FFF2-40B4-BE49-F238E27FC236}">
                <a16:creationId xmlns:a16="http://schemas.microsoft.com/office/drawing/2014/main" id="{D21E7B61-407B-40A7-9AF6-0D7E7106BCFC}"/>
              </a:ext>
            </a:extLst>
          </p:cNvPr>
          <p:cNvSpPr>
            <a:spLocks noGrp="1"/>
          </p:cNvSpPr>
          <p:nvPr>
            <p:ph type="pic" sz="quarter" idx="15"/>
          </p:nvPr>
        </p:nvSpPr>
        <p:spPr>
          <a:xfrm>
            <a:off x="9296046" y="3552677"/>
            <a:ext cx="1874874" cy="2848123"/>
          </a:xfrm>
        </p:spPr>
        <p:txBody>
          <a:bodyPr/>
          <a:lstStyle/>
          <a:p>
            <a:r>
              <a:rPr lang="en-US"/>
              <a:t>Click icon to add picture</a:t>
            </a:r>
          </a:p>
        </p:txBody>
      </p:sp>
      <p:sp>
        <p:nvSpPr>
          <p:cNvPr id="30" name="Date Placeholder 3">
            <a:extLst>
              <a:ext uri="{FF2B5EF4-FFF2-40B4-BE49-F238E27FC236}">
                <a16:creationId xmlns:a16="http://schemas.microsoft.com/office/drawing/2014/main" id="{415C3ACC-5A8A-46E6-BA0D-90ADD27E2F85}"/>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AD2DF6D-B715-4785-8DEA-9165C638CF44}" type="datetime1">
              <a:rPr lang="en-US" smtClean="0"/>
              <a:t>9/7/2023</a:t>
            </a:fld>
            <a:endParaRPr lang="en-US"/>
          </a:p>
        </p:txBody>
      </p:sp>
      <p:sp>
        <p:nvSpPr>
          <p:cNvPr id="31" name="Slide Number Placeholder 5">
            <a:extLst>
              <a:ext uri="{FF2B5EF4-FFF2-40B4-BE49-F238E27FC236}">
                <a16:creationId xmlns:a16="http://schemas.microsoft.com/office/drawing/2014/main" id="{0D00A5C2-DCEE-4CB3-9307-61EB88B1D59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a:p>
        </p:txBody>
      </p:sp>
      <p:sp>
        <p:nvSpPr>
          <p:cNvPr id="2" name="Title 1">
            <a:extLst>
              <a:ext uri="{FF2B5EF4-FFF2-40B4-BE49-F238E27FC236}">
                <a16:creationId xmlns:a16="http://schemas.microsoft.com/office/drawing/2014/main" id="{E3E8CB70-B054-4294-AD29-EE7A75C723E5}"/>
              </a:ext>
            </a:extLst>
          </p:cNvPr>
          <p:cNvSpPr>
            <a:spLocks noGrp="1"/>
          </p:cNvSpPr>
          <p:nvPr>
            <p:ph type="title"/>
          </p:nvPr>
        </p:nvSpPr>
        <p:spPr>
          <a:xfrm>
            <a:off x="1051560" y="651507"/>
            <a:ext cx="8991563" cy="1005839"/>
          </a:xfrm>
        </p:spPr>
        <p:txBody>
          <a:bodyPr vert="horz" lIns="91440" tIns="45720" rIns="91440" bIns="45720" rtlCol="0" anchor="ctr">
            <a:noAutofit/>
          </a:bodyPr>
          <a:lstStyle>
            <a:lvl1pPr>
              <a:lnSpc>
                <a:spcPct val="90000"/>
              </a:lnSpc>
              <a:defRPr lang="en-US">
                <a:solidFill>
                  <a:schemeClr val="accent2">
                    <a:lumMod val="50000"/>
                  </a:schemeClr>
                </a:solidFill>
                <a:ea typeface="+mn-ea"/>
                <a:cs typeface="+mn-cs"/>
              </a:defRPr>
            </a:lvl1pPr>
          </a:lstStyle>
          <a:p>
            <a:pPr marL="0" lvl="0" indent="0">
              <a:spcBef>
                <a:spcPts val="1000"/>
              </a:spcBef>
              <a:buFont typeface="Arial" panose="020B0604020202020204" pitchFamily="34" charset="0"/>
            </a:pPr>
            <a:r>
              <a:rPr lang="en-US"/>
              <a:t>Click to edit Master title style</a:t>
            </a:r>
          </a:p>
        </p:txBody>
      </p:sp>
      <p:sp>
        <p:nvSpPr>
          <p:cNvPr id="4" name="Text Placeholder 3">
            <a:extLst>
              <a:ext uri="{FF2B5EF4-FFF2-40B4-BE49-F238E27FC236}">
                <a16:creationId xmlns:a16="http://schemas.microsoft.com/office/drawing/2014/main" id="{28E0D608-4E7A-4014-9F62-CB43A0C83943}"/>
              </a:ext>
            </a:extLst>
          </p:cNvPr>
          <p:cNvSpPr>
            <a:spLocks noGrp="1"/>
          </p:cNvSpPr>
          <p:nvPr>
            <p:ph type="body" sz="quarter" idx="16" hasCustomPrompt="1"/>
          </p:nvPr>
        </p:nvSpPr>
        <p:spPr>
          <a:xfrm>
            <a:off x="1036638" y="2717800"/>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a:t>Name</a:t>
            </a:r>
          </a:p>
          <a:p>
            <a:pPr lvl="0"/>
            <a:r>
              <a:rPr lang="en-US"/>
              <a:t>Title</a:t>
            </a:r>
          </a:p>
        </p:txBody>
      </p:sp>
      <p:sp>
        <p:nvSpPr>
          <p:cNvPr id="26" name="Text Placeholder 3">
            <a:extLst>
              <a:ext uri="{FF2B5EF4-FFF2-40B4-BE49-F238E27FC236}">
                <a16:creationId xmlns:a16="http://schemas.microsoft.com/office/drawing/2014/main" id="{9C3A63B0-4EEA-45BC-A016-5FDA0969EA00}"/>
              </a:ext>
            </a:extLst>
          </p:cNvPr>
          <p:cNvSpPr>
            <a:spLocks noGrp="1"/>
          </p:cNvSpPr>
          <p:nvPr>
            <p:ph type="body" sz="quarter" idx="17" hasCustomPrompt="1"/>
          </p:nvPr>
        </p:nvSpPr>
        <p:spPr>
          <a:xfrm>
            <a:off x="308610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a:t>Name</a:t>
            </a:r>
          </a:p>
          <a:p>
            <a:pPr lvl="0"/>
            <a:r>
              <a:rPr lang="en-US"/>
              <a:t>Title</a:t>
            </a:r>
          </a:p>
        </p:txBody>
      </p:sp>
      <p:sp>
        <p:nvSpPr>
          <p:cNvPr id="27" name="Text Placeholder 3">
            <a:extLst>
              <a:ext uri="{FF2B5EF4-FFF2-40B4-BE49-F238E27FC236}">
                <a16:creationId xmlns:a16="http://schemas.microsoft.com/office/drawing/2014/main" id="{7080679B-5220-4478-B631-7112F870B7AC}"/>
              </a:ext>
            </a:extLst>
          </p:cNvPr>
          <p:cNvSpPr>
            <a:spLocks noGrp="1"/>
          </p:cNvSpPr>
          <p:nvPr>
            <p:ph type="body" sz="quarter" idx="18" hasCustomPrompt="1"/>
          </p:nvPr>
        </p:nvSpPr>
        <p:spPr>
          <a:xfrm>
            <a:off x="514350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a:t>Name</a:t>
            </a:r>
          </a:p>
          <a:p>
            <a:pPr lvl="0"/>
            <a:r>
              <a:rPr lang="en-US"/>
              <a:t>Title</a:t>
            </a:r>
          </a:p>
        </p:txBody>
      </p:sp>
      <p:sp>
        <p:nvSpPr>
          <p:cNvPr id="28" name="Text Placeholder 3">
            <a:extLst>
              <a:ext uri="{FF2B5EF4-FFF2-40B4-BE49-F238E27FC236}">
                <a16:creationId xmlns:a16="http://schemas.microsoft.com/office/drawing/2014/main" id="{9E4F61A3-2797-46FB-ACA7-0443E3BBDD20}"/>
              </a:ext>
            </a:extLst>
          </p:cNvPr>
          <p:cNvSpPr>
            <a:spLocks noGrp="1"/>
          </p:cNvSpPr>
          <p:nvPr>
            <p:ph type="body" sz="quarter" idx="19" hasCustomPrompt="1"/>
          </p:nvPr>
        </p:nvSpPr>
        <p:spPr>
          <a:xfrm>
            <a:off x="723907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a:t>Name</a:t>
            </a:r>
          </a:p>
          <a:p>
            <a:pPr lvl="0"/>
            <a:r>
              <a:rPr lang="en-US"/>
              <a:t>Title</a:t>
            </a:r>
          </a:p>
        </p:txBody>
      </p:sp>
      <p:sp>
        <p:nvSpPr>
          <p:cNvPr id="29" name="Text Placeholder 3">
            <a:extLst>
              <a:ext uri="{FF2B5EF4-FFF2-40B4-BE49-F238E27FC236}">
                <a16:creationId xmlns:a16="http://schemas.microsoft.com/office/drawing/2014/main" id="{14ED733B-1DE9-4FDC-BD5F-2BE3BB07C93E}"/>
              </a:ext>
            </a:extLst>
          </p:cNvPr>
          <p:cNvSpPr>
            <a:spLocks noGrp="1"/>
          </p:cNvSpPr>
          <p:nvPr>
            <p:ph type="body" sz="quarter" idx="20" hasCustomPrompt="1"/>
          </p:nvPr>
        </p:nvSpPr>
        <p:spPr>
          <a:xfrm>
            <a:off x="930402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a:t>Name</a:t>
            </a:r>
          </a:p>
          <a:p>
            <a:pPr lvl="0"/>
            <a:r>
              <a:rPr lang="en-US"/>
              <a:t>Title</a:t>
            </a:r>
          </a:p>
        </p:txBody>
      </p:sp>
    </p:spTree>
    <p:extLst>
      <p:ext uri="{BB962C8B-B14F-4D97-AF65-F5344CB8AC3E}">
        <p14:creationId xmlns:p14="http://schemas.microsoft.com/office/powerpoint/2010/main" val="2405858091"/>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1 Column">
    <p:bg>
      <p:bgPr>
        <a:solidFill>
          <a:schemeClr val="bg2"/>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B275B11D-8F3F-472B-BBCC-A4F7415AC0A5}"/>
              </a:ext>
            </a:extLst>
          </p:cNvPr>
          <p:cNvSpPr>
            <a:spLocks noGrp="1"/>
          </p:cNvSpPr>
          <p:nvPr>
            <p:ph type="pic" sz="quarter" idx="10"/>
          </p:nvPr>
        </p:nvSpPr>
        <p:spPr>
          <a:xfrm>
            <a:off x="1028700" y="3543300"/>
            <a:ext cx="3924300" cy="3314700"/>
          </a:xfrm>
        </p:spPr>
        <p:txBody>
          <a:bodyPr/>
          <a:lstStyle/>
          <a:p>
            <a:r>
              <a:rPr lang="en-US"/>
              <a:t>Click icon to add picture</a:t>
            </a:r>
          </a:p>
        </p:txBody>
      </p:sp>
      <p:sp>
        <p:nvSpPr>
          <p:cNvPr id="6" name="Content Placeholder 2">
            <a:extLst>
              <a:ext uri="{FF2B5EF4-FFF2-40B4-BE49-F238E27FC236}">
                <a16:creationId xmlns:a16="http://schemas.microsoft.com/office/drawing/2014/main" id="{99F0629D-1A5F-4F4F-90D6-430379624EFF}"/>
              </a:ext>
            </a:extLst>
          </p:cNvPr>
          <p:cNvSpPr>
            <a:spLocks noGrp="1"/>
          </p:cNvSpPr>
          <p:nvPr>
            <p:ph idx="4294967295"/>
          </p:nvPr>
        </p:nvSpPr>
        <p:spPr>
          <a:xfrm>
            <a:off x="6191250" y="1981200"/>
            <a:ext cx="4972050" cy="4473575"/>
          </a:xfrm>
        </p:spPr>
        <p:txBody>
          <a:bodyPr>
            <a:normAutofit/>
          </a:bodyPr>
          <a:lstStyle>
            <a:lvl1pPr marL="0" indent="0">
              <a:buNone/>
              <a:defRPr/>
            </a:lvl1pPr>
          </a:lstStyle>
          <a:p>
            <a:pPr lvl="0"/>
            <a:r>
              <a:rPr lang="en-US" sz="1600">
                <a:solidFill>
                  <a:schemeClr val="tx2">
                    <a:lumMod val="50000"/>
                  </a:schemeClr>
                </a:solidFill>
                <a:latin typeface="Biome Light" panose="020B0303030204020804" pitchFamily="34" charset="0"/>
                <a:cs typeface="Biome Light" panose="020B0303030204020804" pitchFamily="34" charset="0"/>
              </a:rPr>
              <a:t>Click to edit Master text styles</a:t>
            </a:r>
          </a:p>
        </p:txBody>
      </p:sp>
      <p:sp>
        <p:nvSpPr>
          <p:cNvPr id="17" name="Date Placeholder 3">
            <a:extLst>
              <a:ext uri="{FF2B5EF4-FFF2-40B4-BE49-F238E27FC236}">
                <a16:creationId xmlns:a16="http://schemas.microsoft.com/office/drawing/2014/main" id="{218C063B-0EE9-4FD5-A116-241C245452AC}"/>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37AE72A-09B6-4D56-855D-4360BD347914}" type="datetime1">
              <a:rPr lang="en-US" smtClean="0"/>
              <a:t>9/7/2023</a:t>
            </a:fld>
            <a:endParaRPr lang="en-US"/>
          </a:p>
        </p:txBody>
      </p:sp>
      <p:sp>
        <p:nvSpPr>
          <p:cNvPr id="18" name="Slide Number Placeholder 5">
            <a:extLst>
              <a:ext uri="{FF2B5EF4-FFF2-40B4-BE49-F238E27FC236}">
                <a16:creationId xmlns:a16="http://schemas.microsoft.com/office/drawing/2014/main" id="{D417B369-6569-4DCC-B684-BE1A7C5D0B8D}"/>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a:p>
        </p:txBody>
      </p:sp>
      <p:sp>
        <p:nvSpPr>
          <p:cNvPr id="2" name="Title 1">
            <a:extLst>
              <a:ext uri="{FF2B5EF4-FFF2-40B4-BE49-F238E27FC236}">
                <a16:creationId xmlns:a16="http://schemas.microsoft.com/office/drawing/2014/main" id="{4AEEC1A7-43C3-481E-95D0-5616242E1A01}"/>
              </a:ext>
            </a:extLst>
          </p:cNvPr>
          <p:cNvSpPr>
            <a:spLocks noGrp="1"/>
          </p:cNvSpPr>
          <p:nvPr>
            <p:ph type="title" hasCustomPrompt="1"/>
          </p:nvPr>
        </p:nvSpPr>
        <p:spPr>
          <a:xfrm>
            <a:off x="895534" y="539225"/>
            <a:ext cx="3924300" cy="2434386"/>
          </a:xfrm>
        </p:spPr>
        <p:txBody>
          <a:bodyPr vert="horz" lIns="91440" tIns="45720" rIns="91440" bIns="45720" rtlCol="0" anchor="ctr">
            <a:normAutofit/>
          </a:bodyPr>
          <a:lstStyle>
            <a:lvl1pPr>
              <a:defRPr lang="en-US" sz="7200">
                <a:solidFill>
                  <a:schemeClr val="accent2">
                    <a:lumMod val="50000"/>
                  </a:schemeClr>
                </a:solidFill>
                <a:latin typeface="+mn-lt"/>
                <a:ea typeface="+mn-ea"/>
                <a:cs typeface="+mn-cs"/>
              </a:defRPr>
            </a:lvl1pPr>
          </a:lstStyle>
          <a:p>
            <a:pPr lvl="0"/>
            <a:r>
              <a:rPr lang="en-US"/>
              <a:t>Click to add title</a:t>
            </a:r>
          </a:p>
        </p:txBody>
      </p:sp>
      <p:cxnSp>
        <p:nvCxnSpPr>
          <p:cNvPr id="3" name="Straight Connector 2">
            <a:extLst>
              <a:ext uri="{FF2B5EF4-FFF2-40B4-BE49-F238E27FC236}">
                <a16:creationId xmlns:a16="http://schemas.microsoft.com/office/drawing/2014/main" id="{DC6CF0E0-8FF2-4FE7-AC69-85BEFA656508}"/>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5107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E5577C8-AB8C-4B8A-A01F-113B16C4DCA3}" type="datetime1">
              <a:rPr lang="en-US" smtClean="0"/>
              <a:t>9/7/2023</a:t>
            </a:fld>
            <a:endParaRPr lang="en-US"/>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54" r:id="rId7"/>
    <p:sldLayoutId id="2147483659" r:id="rId8"/>
    <p:sldLayoutId id="2147483655" r:id="rId9"/>
    <p:sldLayoutId id="2147483656" r:id="rId10"/>
    <p:sldLayoutId id="2147483658" r:id="rId11"/>
    <p:sldLayoutId id="2147483657" r:id="rId1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48">
          <p15:clr>
            <a:srgbClr val="F26B43"/>
          </p15:clr>
        </p15:guide>
        <p15:guide id="2" pos="1176">
          <p15:clr>
            <a:srgbClr val="F26B43"/>
          </p15:clr>
        </p15:guide>
        <p15:guide id="3" pos="1296">
          <p15:clr>
            <a:srgbClr val="F26B43"/>
          </p15:clr>
        </p15:guide>
        <p15:guide id="4" pos="1824">
          <p15:clr>
            <a:srgbClr val="F26B43"/>
          </p15:clr>
        </p15:guide>
        <p15:guide id="5" pos="1944">
          <p15:clr>
            <a:srgbClr val="F26B43"/>
          </p15:clr>
        </p15:guide>
        <p15:guide id="6" pos="2472">
          <p15:clr>
            <a:srgbClr val="F26B43"/>
          </p15:clr>
        </p15:guide>
        <p15:guide id="7" pos="2592">
          <p15:clr>
            <a:srgbClr val="F26B43"/>
          </p15:clr>
        </p15:guide>
        <p15:guide id="8" pos="3120">
          <p15:clr>
            <a:srgbClr val="F26B43"/>
          </p15:clr>
        </p15:guide>
        <p15:guide id="9" pos="3240">
          <p15:clr>
            <a:srgbClr val="F26B43"/>
          </p15:clr>
        </p15:guide>
        <p15:guide id="10" pos="3792">
          <p15:clr>
            <a:srgbClr val="F26B43"/>
          </p15:clr>
        </p15:guide>
        <p15:guide id="11" pos="3912">
          <p15:clr>
            <a:srgbClr val="F26B43"/>
          </p15:clr>
        </p15:guide>
        <p15:guide id="12" pos="4416">
          <p15:clr>
            <a:srgbClr val="F26B43"/>
          </p15:clr>
        </p15:guide>
        <p15:guide id="13" pos="4560">
          <p15:clr>
            <a:srgbClr val="F26B43"/>
          </p15:clr>
        </p15:guide>
        <p15:guide id="14" pos="5088">
          <p15:clr>
            <a:srgbClr val="F26B43"/>
          </p15:clr>
        </p15:guide>
        <p15:guide id="15" pos="5208">
          <p15:clr>
            <a:srgbClr val="F26B43"/>
          </p15:clr>
        </p15:guide>
        <p15:guide id="16" pos="5736">
          <p15:clr>
            <a:srgbClr val="F26B43"/>
          </p15:clr>
        </p15:guide>
        <p15:guide id="17" pos="5856">
          <p15:clr>
            <a:srgbClr val="F26B43"/>
          </p15:clr>
        </p15:guide>
        <p15:guide id="18" pos="6384">
          <p15:clr>
            <a:srgbClr val="F26B43"/>
          </p15:clr>
        </p15:guide>
        <p15:guide id="19" pos="6504">
          <p15:clr>
            <a:srgbClr val="F26B43"/>
          </p15:clr>
        </p15:guide>
        <p15:guide id="20" pos="7032">
          <p15:clr>
            <a:srgbClr val="F26B43"/>
          </p15:clr>
        </p15:guide>
        <p15:guide id="21" orient="horz" pos="288">
          <p15:clr>
            <a:srgbClr val="F26B43"/>
          </p15:clr>
        </p15:guide>
        <p15:guide id="22" orient="horz" pos="1128">
          <p15:clr>
            <a:srgbClr val="F26B43"/>
          </p15:clr>
        </p15:guide>
        <p15:guide id="23" orient="horz" pos="1248">
          <p15:clr>
            <a:srgbClr val="F26B43"/>
          </p15:clr>
        </p15:guide>
        <p15:guide id="24" orient="horz" pos="2088">
          <p15:clr>
            <a:srgbClr val="F26B43"/>
          </p15:clr>
        </p15:guide>
        <p15:guide id="25" orient="horz" pos="2232">
          <p15:clr>
            <a:srgbClr val="F26B43"/>
          </p15:clr>
        </p15:guide>
        <p15:guide id="26" orient="horz" pos="3048">
          <p15:clr>
            <a:srgbClr val="F26B43"/>
          </p15:clr>
        </p15:guide>
        <p15:guide id="27" orient="horz" pos="3192">
          <p15:clr>
            <a:srgbClr val="F26B43"/>
          </p15:clr>
        </p15:guide>
        <p15:guide id="28" orient="horz" pos="403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7.xml"/><Relationship Id="rId7" Type="http://schemas.openxmlformats.org/officeDocument/2006/relationships/image" Target="../media/image1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8.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8" Type="http://schemas.openxmlformats.org/officeDocument/2006/relationships/chart" Target="../charts/chart4.xml"/><Relationship Id="rId3" Type="http://schemas.openxmlformats.org/officeDocument/2006/relationships/slideLayout" Target="../slideLayouts/slideLayout5.xml"/><Relationship Id="rId7" Type="http://schemas.openxmlformats.org/officeDocument/2006/relationships/chart" Target="../charts/chart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chart" Target="../charts/chart2.xml"/><Relationship Id="rId5" Type="http://schemas.openxmlformats.org/officeDocument/2006/relationships/chart" Target="../charts/chart1.xml"/><Relationship Id="rId4" Type="http://schemas.openxmlformats.org/officeDocument/2006/relationships/notesSlide" Target="../notesSlides/notesSlide10.xml"/><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7.xml"/><Relationship Id="rId7" Type="http://schemas.openxmlformats.org/officeDocument/2006/relationships/diagramQuickStyle" Target="../diagrams/quickStyle3.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4.png"/><Relationship Id="rId4" Type="http://schemas.openxmlformats.org/officeDocument/2006/relationships/notesSlide" Target="../notesSlides/notesSlide11.xml"/><Relationship Id="rId9" Type="http://schemas.microsoft.com/office/2007/relationships/diagramDrawing" Target="../diagrams/drawing3.xml"/></Relationships>
</file>

<file path=ppt/slides/_rels/slide15.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7.xml"/><Relationship Id="rId7" Type="http://schemas.openxmlformats.org/officeDocument/2006/relationships/diagramQuickStyle" Target="../diagrams/quickStyle4.xml"/><Relationship Id="rId12" Type="http://schemas.openxmlformats.org/officeDocument/2006/relationships/image" Target="../media/image3.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Layout" Target="../diagrams/layout4.xml"/><Relationship Id="rId11" Type="http://schemas.openxmlformats.org/officeDocument/2006/relationships/image" Target="../media/image21.svg"/><Relationship Id="rId5" Type="http://schemas.openxmlformats.org/officeDocument/2006/relationships/diagramData" Target="../diagrams/data4.xml"/><Relationship Id="rId10" Type="http://schemas.openxmlformats.org/officeDocument/2006/relationships/image" Target="../media/image20.png"/><Relationship Id="rId4" Type="http://schemas.openxmlformats.org/officeDocument/2006/relationships/notesSlide" Target="../notesSlides/notesSlide12.xml"/><Relationship Id="rId9" Type="http://schemas.microsoft.com/office/2007/relationships/diagramDrawing" Target="../diagrams/drawing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hyperlink" Target="https://1drv.ms/x/s!AlMnh3uN5K2omR4THt50WpAGKG1g?e=i9JPXJ" TargetMode="External"/><Relationship Id="rId5" Type="http://schemas.openxmlformats.org/officeDocument/2006/relationships/hyperlink" Target="https://www.kaggle.com/datasets/sveta151/spotify-top-chart-songs-2022" TargetMode="External"/><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7.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7.xml"/><Relationship Id="rId7" Type="http://schemas.openxmlformats.org/officeDocument/2006/relationships/diagramColors" Target="../diagrams/colors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6.sv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0C9C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467C95-DF23-40B9-B265-2E6F3DE29030}"/>
              </a:ext>
            </a:extLst>
          </p:cNvPr>
          <p:cNvSpPr>
            <a:spLocks noGrp="1"/>
          </p:cNvSpPr>
          <p:nvPr>
            <p:ph type="title"/>
          </p:nvPr>
        </p:nvSpPr>
        <p:spPr>
          <a:xfrm>
            <a:off x="368883" y="885706"/>
            <a:ext cx="6202617" cy="3354226"/>
          </a:xfrm>
        </p:spPr>
        <p:txBody>
          <a:bodyPr>
            <a:normAutofit fontScale="90000"/>
          </a:bodyPr>
          <a:lstStyle/>
          <a:p>
            <a:r>
              <a:rPr lang="en-US"/>
              <a:t>Spotify Song's Time on Top Charts </a:t>
            </a:r>
            <a:endParaRPr lang="en-US">
              <a:cs typeface="Biome Light"/>
            </a:endParaRPr>
          </a:p>
        </p:txBody>
      </p:sp>
      <p:sp>
        <p:nvSpPr>
          <p:cNvPr id="18" name="Text Placeholder 17">
            <a:extLst>
              <a:ext uri="{FF2B5EF4-FFF2-40B4-BE49-F238E27FC236}">
                <a16:creationId xmlns:a16="http://schemas.microsoft.com/office/drawing/2014/main" id="{27A48A35-E5E4-4A5F-9F91-BAEA4F5DF21D}"/>
              </a:ext>
            </a:extLst>
          </p:cNvPr>
          <p:cNvSpPr>
            <a:spLocks noGrp="1"/>
          </p:cNvSpPr>
          <p:nvPr>
            <p:ph type="body" sz="quarter" idx="12"/>
          </p:nvPr>
        </p:nvSpPr>
        <p:spPr>
          <a:xfrm>
            <a:off x="1028699" y="5078187"/>
            <a:ext cx="3735805" cy="903514"/>
          </a:xfrm>
        </p:spPr>
        <p:txBody>
          <a:bodyPr/>
          <a:lstStyle/>
          <a:p>
            <a:r>
              <a:rPr lang="en-US" sz="1600"/>
              <a:t>Chloe Adams,  Cal Bruno, Alex </a:t>
            </a:r>
            <a:r>
              <a:rPr lang="en-US" sz="1600" err="1"/>
              <a:t>Theilen</a:t>
            </a:r>
            <a:r>
              <a:rPr lang="en-US" sz="1600"/>
              <a:t>, and Vivienne </a:t>
            </a:r>
            <a:r>
              <a:rPr lang="en-US" sz="1600" err="1"/>
              <a:t>Nalevanko</a:t>
            </a:r>
            <a:endParaRPr lang="en-US" sz="1600"/>
          </a:p>
        </p:txBody>
      </p:sp>
      <p:pic>
        <p:nvPicPr>
          <p:cNvPr id="10" name="Picture Placeholder 9">
            <a:extLst>
              <a:ext uri="{FF2B5EF4-FFF2-40B4-BE49-F238E27FC236}">
                <a16:creationId xmlns:a16="http://schemas.microsoft.com/office/drawing/2014/main" id="{989DB536-6819-4D2C-B0DB-D6649F94F6C1}"/>
              </a:ext>
            </a:extLst>
          </p:cNvPr>
          <p:cNvPicPr>
            <a:picLocks noGrp="1" noChangeAspect="1"/>
          </p:cNvPicPr>
          <p:nvPr>
            <p:ph type="pic" sz="quarter" idx="11"/>
          </p:nvPr>
        </p:nvPicPr>
        <p:blipFill rotWithShape="1">
          <a:blip r:embed="rId5"/>
          <a:srcRect/>
          <a:stretch/>
        </p:blipFill>
        <p:spPr>
          <a:xfrm>
            <a:off x="6678598" y="556428"/>
            <a:ext cx="5124623" cy="5124623"/>
          </a:xfrm>
        </p:spPr>
      </p:pic>
      <p:pic>
        <p:nvPicPr>
          <p:cNvPr id="2" name="Audio 1">
            <a:hlinkClick r:id="" action="ppaction://media"/>
            <a:extLst>
              <a:ext uri="{FF2B5EF4-FFF2-40B4-BE49-F238E27FC236}">
                <a16:creationId xmlns:a16="http://schemas.microsoft.com/office/drawing/2014/main" id="{5E211012-031B-E4B2-B428-48ACCE444E4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0" y="6137547"/>
            <a:ext cx="812800" cy="812800"/>
          </a:xfrm>
          <a:prstGeom prst="rect">
            <a:avLst/>
          </a:prstGeom>
        </p:spPr>
      </p:pic>
    </p:spTree>
    <p:extLst>
      <p:ext uri="{BB962C8B-B14F-4D97-AF65-F5344CB8AC3E}">
        <p14:creationId xmlns:p14="http://schemas.microsoft.com/office/powerpoint/2010/main" val="2259308896"/>
      </p:ext>
    </p:extLst>
  </p:cSld>
  <p:clrMapOvr>
    <a:masterClrMapping/>
  </p:clrMapOvr>
  <mc:AlternateContent xmlns:mc="http://schemas.openxmlformats.org/markup-compatibility/2006" xmlns:p14="http://schemas.microsoft.com/office/powerpoint/2010/main">
    <mc:Choice Requires="p14">
      <p:transition spd="slow" p14:dur="2000" advTm="25600"/>
    </mc:Choice>
    <mc:Fallback xmlns="">
      <p:transition spd="slow" advTm="25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8B6AC97-7EFB-8F30-282A-CD9CF6A7B2BA}"/>
              </a:ext>
            </a:extLst>
          </p:cNvPr>
          <p:cNvSpPr>
            <a:spLocks noGrp="1"/>
          </p:cNvSpPr>
          <p:nvPr>
            <p:ph type="sldNum" sz="quarter" idx="4"/>
          </p:nvPr>
        </p:nvSpPr>
        <p:spPr/>
        <p:txBody>
          <a:bodyPr/>
          <a:lstStyle/>
          <a:p>
            <a:fld id="{294A09A9-5501-47C1-A89A-A340965A2BE2}" type="slidenum">
              <a:rPr lang="en-US" smtClean="0"/>
              <a:pPr/>
              <a:t>10</a:t>
            </a:fld>
            <a:endParaRPr lang="en-US"/>
          </a:p>
        </p:txBody>
      </p:sp>
      <p:pic>
        <p:nvPicPr>
          <p:cNvPr id="7" name="Content Placeholder 6" descr="Graphical user interface, application, table, Excel&#10;&#10;Description automatically generated">
            <a:extLst>
              <a:ext uri="{FF2B5EF4-FFF2-40B4-BE49-F238E27FC236}">
                <a16:creationId xmlns:a16="http://schemas.microsoft.com/office/drawing/2014/main" id="{E2E9D74D-5B7B-DDC5-D930-F7BBC53FB9CC}"/>
              </a:ext>
            </a:extLst>
          </p:cNvPr>
          <p:cNvPicPr>
            <a:picLocks noGrp="1" noChangeAspect="1"/>
          </p:cNvPicPr>
          <p:nvPr>
            <p:ph sz="quarter" idx="11"/>
          </p:nvPr>
        </p:nvPicPr>
        <p:blipFill rotWithShape="1">
          <a:blip r:embed="rId5"/>
          <a:srcRect l="1894" t="25343" r="43241" b="57526"/>
          <a:stretch/>
        </p:blipFill>
        <p:spPr>
          <a:xfrm>
            <a:off x="311740" y="1706659"/>
            <a:ext cx="11568520" cy="2408141"/>
          </a:xfrm>
        </p:spPr>
      </p:pic>
      <p:sp>
        <p:nvSpPr>
          <p:cNvPr id="5" name="Title 4">
            <a:extLst>
              <a:ext uri="{FF2B5EF4-FFF2-40B4-BE49-F238E27FC236}">
                <a16:creationId xmlns:a16="http://schemas.microsoft.com/office/drawing/2014/main" id="{3A874A80-B657-5D75-3F7E-76D0277F0260}"/>
              </a:ext>
            </a:extLst>
          </p:cNvPr>
          <p:cNvSpPr>
            <a:spLocks noGrp="1"/>
          </p:cNvSpPr>
          <p:nvPr>
            <p:ph type="title"/>
          </p:nvPr>
        </p:nvSpPr>
        <p:spPr>
          <a:xfrm>
            <a:off x="854075" y="122239"/>
            <a:ext cx="10499725" cy="1355724"/>
          </a:xfrm>
        </p:spPr>
        <p:txBody>
          <a:bodyPr/>
          <a:lstStyle/>
          <a:p>
            <a:r>
              <a:rPr lang="en-US"/>
              <a:t>Methodology: Multicollinearity</a:t>
            </a:r>
          </a:p>
        </p:txBody>
      </p:sp>
      <p:sp>
        <p:nvSpPr>
          <p:cNvPr id="4" name="Rectangle 3">
            <a:extLst>
              <a:ext uri="{FF2B5EF4-FFF2-40B4-BE49-F238E27FC236}">
                <a16:creationId xmlns:a16="http://schemas.microsoft.com/office/drawing/2014/main" id="{97099ED0-93DB-92C9-A984-F8035D526214}"/>
              </a:ext>
            </a:extLst>
          </p:cNvPr>
          <p:cNvSpPr/>
          <p:nvPr/>
        </p:nvSpPr>
        <p:spPr>
          <a:xfrm>
            <a:off x="2793206" y="2500313"/>
            <a:ext cx="1271587" cy="285750"/>
          </a:xfrm>
          <a:prstGeom prst="rect">
            <a:avLst/>
          </a:prstGeom>
          <a:noFill/>
          <a:ln w="76200">
            <a:solidFill>
              <a:schemeClr val="accent2">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62" name="Audio 61">
            <a:hlinkClick r:id="" action="ppaction://media"/>
            <a:extLst>
              <a:ext uri="{FF2B5EF4-FFF2-40B4-BE49-F238E27FC236}">
                <a16:creationId xmlns:a16="http://schemas.microsoft.com/office/drawing/2014/main" id="{01117F06-C280-D224-97F3-706FAEB24FC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1296712" y="5812294"/>
            <a:ext cx="3040633" cy="1714500"/>
          </a:xfrm>
          <a:prstGeom prst="rect">
            <a:avLst/>
          </a:prstGeom>
        </p:spPr>
      </p:pic>
    </p:spTree>
    <p:extLst>
      <p:ext uri="{BB962C8B-B14F-4D97-AF65-F5344CB8AC3E}">
        <p14:creationId xmlns:p14="http://schemas.microsoft.com/office/powerpoint/2010/main" val="2380840036"/>
      </p:ext>
    </p:extLst>
  </p:cSld>
  <p:clrMapOvr>
    <a:masterClrMapping/>
  </p:clrMapOvr>
  <mc:AlternateContent xmlns:mc="http://schemas.openxmlformats.org/markup-compatibility/2006" xmlns:p14="http://schemas.microsoft.com/office/powerpoint/2010/main">
    <mc:Choice Requires="p14">
      <p:transition spd="slow" p14:dur="2000" advTm="33533"/>
    </mc:Choice>
    <mc:Fallback xmlns="">
      <p:transition spd="slow" advTm="33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1EE"/>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F35DB090-93B5-4581-8D71-BB3839684B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A0DE92DF-4769-4DE9-93FD-EE312718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9619"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pic>
        <p:nvPicPr>
          <p:cNvPr id="7" name="Picture 6" descr="Graphical user interface, application, table, Excel&#10;&#10;Description automatically generated">
            <a:extLst>
              <a:ext uri="{FF2B5EF4-FFF2-40B4-BE49-F238E27FC236}">
                <a16:creationId xmlns:a16="http://schemas.microsoft.com/office/drawing/2014/main" id="{C955D658-526E-12CA-DADD-1FDDB319CDD8}"/>
              </a:ext>
            </a:extLst>
          </p:cNvPr>
          <p:cNvPicPr>
            <a:picLocks noChangeAspect="1"/>
          </p:cNvPicPr>
          <p:nvPr/>
        </p:nvPicPr>
        <p:blipFill rotWithShape="1">
          <a:blip r:embed="rId5"/>
          <a:srcRect l="1869" t="54490" r="65035" b="28205"/>
          <a:stretch/>
        </p:blipFill>
        <p:spPr>
          <a:xfrm>
            <a:off x="6332292" y="2080078"/>
            <a:ext cx="5206395" cy="1799196"/>
          </a:xfrm>
          <a:prstGeom prst="rect">
            <a:avLst/>
          </a:prstGeom>
          <a:ln w="19050">
            <a:solidFill>
              <a:schemeClr val="accent2">
                <a:lumMod val="50000"/>
              </a:schemeClr>
            </a:solidFill>
          </a:ln>
        </p:spPr>
      </p:pic>
      <p:pic>
        <p:nvPicPr>
          <p:cNvPr id="9" name="Content Placeholder 8" descr="Graphical user interface, application, table, Excel&#10;&#10;Description automatically generated">
            <a:extLst>
              <a:ext uri="{FF2B5EF4-FFF2-40B4-BE49-F238E27FC236}">
                <a16:creationId xmlns:a16="http://schemas.microsoft.com/office/drawing/2014/main" id="{3F7483F8-C1BA-0FC1-D6C0-937F4458B7EC}"/>
              </a:ext>
            </a:extLst>
          </p:cNvPr>
          <p:cNvPicPr>
            <a:picLocks noGrp="1" noChangeAspect="1"/>
          </p:cNvPicPr>
          <p:nvPr>
            <p:ph sz="quarter" idx="11"/>
          </p:nvPr>
        </p:nvPicPr>
        <p:blipFill rotWithShape="1">
          <a:blip r:embed="rId6"/>
          <a:srcRect l="1623" t="54552" r="64759" b="26468"/>
          <a:stretch/>
        </p:blipFill>
        <p:spPr>
          <a:xfrm>
            <a:off x="6340218" y="20269"/>
            <a:ext cx="5196853" cy="1958391"/>
          </a:xfrm>
          <a:prstGeom prst="rect">
            <a:avLst/>
          </a:prstGeom>
          <a:ln w="19050">
            <a:solidFill>
              <a:schemeClr val="accent2">
                <a:lumMod val="50000"/>
              </a:schemeClr>
            </a:solidFill>
          </a:ln>
        </p:spPr>
      </p:pic>
      <p:sp>
        <p:nvSpPr>
          <p:cNvPr id="8" name="Rectangle: Rounded Corners 7">
            <a:extLst>
              <a:ext uri="{FF2B5EF4-FFF2-40B4-BE49-F238E27FC236}">
                <a16:creationId xmlns:a16="http://schemas.microsoft.com/office/drawing/2014/main" id="{195EEE1C-4AD2-680D-804B-03BED2C1985C}"/>
              </a:ext>
            </a:extLst>
          </p:cNvPr>
          <p:cNvSpPr/>
          <p:nvPr/>
        </p:nvSpPr>
        <p:spPr>
          <a:xfrm>
            <a:off x="35471" y="533400"/>
            <a:ext cx="4818988" cy="5019675"/>
          </a:xfrm>
          <a:prstGeom prst="roundRect">
            <a:avLst/>
          </a:prstGeom>
          <a:solidFill>
            <a:srgbClr val="C0C9C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4">
            <a:extLst>
              <a:ext uri="{FF2B5EF4-FFF2-40B4-BE49-F238E27FC236}">
                <a16:creationId xmlns:a16="http://schemas.microsoft.com/office/drawing/2014/main" id="{9E33459B-5ACC-BB81-F37D-CF546EA0620E}"/>
              </a:ext>
            </a:extLst>
          </p:cNvPr>
          <p:cNvSpPr>
            <a:spLocks noGrp="1"/>
          </p:cNvSpPr>
          <p:nvPr>
            <p:ph type="title"/>
          </p:nvPr>
        </p:nvSpPr>
        <p:spPr>
          <a:xfrm>
            <a:off x="459615" y="847197"/>
            <a:ext cx="3888526" cy="1800526"/>
          </a:xfrm>
        </p:spPr>
        <p:txBody>
          <a:bodyPr vert="horz" lIns="91440" tIns="45720" rIns="91440" bIns="45720" rtlCol="0" anchor="ctr">
            <a:normAutofit/>
          </a:bodyPr>
          <a:lstStyle/>
          <a:p>
            <a:pPr algn="l"/>
            <a:r>
              <a:rPr lang="en-US" sz="4100">
                <a:solidFill>
                  <a:schemeClr val="tx1"/>
                </a:solidFill>
                <a:ea typeface="+mj-ea"/>
                <a:cs typeface="+mj-cs"/>
              </a:rPr>
              <a:t>Methodology: Removing High p-values </a:t>
            </a:r>
          </a:p>
        </p:txBody>
      </p:sp>
      <p:sp>
        <p:nvSpPr>
          <p:cNvPr id="4" name="TextBox 3">
            <a:extLst>
              <a:ext uri="{FF2B5EF4-FFF2-40B4-BE49-F238E27FC236}">
                <a16:creationId xmlns:a16="http://schemas.microsoft.com/office/drawing/2014/main" id="{F9649544-33D8-C5D9-F219-2BD3F53C08B0}"/>
              </a:ext>
            </a:extLst>
          </p:cNvPr>
          <p:cNvSpPr txBox="1"/>
          <p:nvPr/>
        </p:nvSpPr>
        <p:spPr>
          <a:xfrm>
            <a:off x="359565" y="2851453"/>
            <a:ext cx="4121934" cy="2344627"/>
          </a:xfrm>
          <a:prstGeom prst="rect">
            <a:avLst/>
          </a:prstGeom>
        </p:spPr>
        <p:txBody>
          <a:bodyPr vert="horz" lIns="91440" tIns="45720" rIns="91440" bIns="45720" rtlCol="0">
            <a:normAutofit fontScale="92500"/>
          </a:bodyPr>
          <a:lstStyle/>
          <a:p>
            <a:pPr>
              <a:lnSpc>
                <a:spcPct val="90000"/>
              </a:lnSpc>
              <a:spcAft>
                <a:spcPts val="600"/>
              </a:spcAft>
            </a:pPr>
            <a:r>
              <a:rPr lang="en-US" sz="2000"/>
              <a:t>We removed the following variables because their p-values were greater than alpha of 0.05:</a:t>
            </a:r>
          </a:p>
          <a:p>
            <a:pPr marL="742950" lvl="1" indent="-228600">
              <a:lnSpc>
                <a:spcPct val="90000"/>
              </a:lnSpc>
              <a:spcAft>
                <a:spcPts val="600"/>
              </a:spcAft>
              <a:buFont typeface="Arial" panose="020B0604020202020204" pitchFamily="34" charset="0"/>
              <a:buChar char="•"/>
            </a:pPr>
            <a:r>
              <a:rPr lang="en-US" sz="2000"/>
              <a:t>Tempo</a:t>
            </a:r>
          </a:p>
          <a:p>
            <a:pPr marL="742950" lvl="1" indent="-228600">
              <a:lnSpc>
                <a:spcPct val="90000"/>
              </a:lnSpc>
              <a:spcAft>
                <a:spcPts val="600"/>
              </a:spcAft>
              <a:buFont typeface="Arial" panose="020B0604020202020204" pitchFamily="34" charset="0"/>
              <a:buChar char="•"/>
            </a:pPr>
            <a:r>
              <a:rPr lang="en-US" sz="2000"/>
              <a:t>Liveness</a:t>
            </a:r>
          </a:p>
          <a:p>
            <a:pPr marL="742950" lvl="1" indent="-228600">
              <a:lnSpc>
                <a:spcPct val="90000"/>
              </a:lnSpc>
              <a:spcAft>
                <a:spcPts val="600"/>
              </a:spcAft>
              <a:buFont typeface="Arial" panose="020B0604020202020204" pitchFamily="34" charset="0"/>
              <a:buChar char="•"/>
            </a:pPr>
            <a:r>
              <a:rPr lang="en-US" sz="2000" err="1"/>
              <a:t>Acousticness</a:t>
            </a:r>
            <a:endParaRPr lang="en-US" sz="2000"/>
          </a:p>
          <a:p>
            <a:pPr marL="742950" lvl="1" indent="-228600">
              <a:lnSpc>
                <a:spcPct val="90000"/>
              </a:lnSpc>
              <a:spcAft>
                <a:spcPts val="600"/>
              </a:spcAft>
              <a:buFont typeface="Arial" panose="020B0604020202020204" pitchFamily="34" charset="0"/>
              <a:buChar char="•"/>
            </a:pPr>
            <a:r>
              <a:rPr lang="en-US" sz="2000"/>
              <a:t>Duration</a:t>
            </a:r>
          </a:p>
        </p:txBody>
      </p:sp>
      <p:pic>
        <p:nvPicPr>
          <p:cNvPr id="17" name="Picture 16">
            <a:extLst>
              <a:ext uri="{FF2B5EF4-FFF2-40B4-BE49-F238E27FC236}">
                <a16:creationId xmlns:a16="http://schemas.microsoft.com/office/drawing/2014/main" id="{48647672-93E8-5D05-BAD2-91DB91C04FBA}"/>
              </a:ext>
            </a:extLst>
          </p:cNvPr>
          <p:cNvPicPr>
            <a:picLocks noChangeAspect="1"/>
          </p:cNvPicPr>
          <p:nvPr/>
        </p:nvPicPr>
        <p:blipFill rotWithShape="1">
          <a:blip r:embed="rId7"/>
          <a:srcRect l="1859" t="34878" r="60087" b="51788"/>
          <a:stretch/>
        </p:blipFill>
        <p:spPr>
          <a:xfrm>
            <a:off x="6318980" y="5674796"/>
            <a:ext cx="5218091" cy="1203473"/>
          </a:xfrm>
          <a:prstGeom prst="rect">
            <a:avLst/>
          </a:prstGeom>
          <a:ln w="19050">
            <a:solidFill>
              <a:schemeClr val="accent2">
                <a:lumMod val="50000"/>
              </a:schemeClr>
            </a:solidFill>
          </a:ln>
        </p:spPr>
      </p:pic>
      <p:pic>
        <p:nvPicPr>
          <p:cNvPr id="20" name="Picture 19" descr="Graphical user interface, application, table, Excel&#10;&#10;Description automatically generated">
            <a:extLst>
              <a:ext uri="{FF2B5EF4-FFF2-40B4-BE49-F238E27FC236}">
                <a16:creationId xmlns:a16="http://schemas.microsoft.com/office/drawing/2014/main" id="{3CE70FDF-BF56-8B65-34C4-C72183097E5C}"/>
              </a:ext>
            </a:extLst>
          </p:cNvPr>
          <p:cNvPicPr>
            <a:picLocks noChangeAspect="1"/>
          </p:cNvPicPr>
          <p:nvPr/>
        </p:nvPicPr>
        <p:blipFill rotWithShape="1">
          <a:blip r:embed="rId8"/>
          <a:srcRect l="1477" t="49177" r="70611" b="38096"/>
          <a:stretch/>
        </p:blipFill>
        <p:spPr>
          <a:xfrm>
            <a:off x="6318980" y="4003679"/>
            <a:ext cx="5206396" cy="1582704"/>
          </a:xfrm>
          <a:prstGeom prst="rect">
            <a:avLst/>
          </a:prstGeom>
          <a:ln w="19050">
            <a:solidFill>
              <a:schemeClr val="accent2">
                <a:lumMod val="50000"/>
              </a:schemeClr>
            </a:solidFill>
          </a:ln>
        </p:spPr>
      </p:pic>
      <p:sp>
        <p:nvSpPr>
          <p:cNvPr id="21" name="Slide Number Placeholder 2">
            <a:extLst>
              <a:ext uri="{FF2B5EF4-FFF2-40B4-BE49-F238E27FC236}">
                <a16:creationId xmlns:a16="http://schemas.microsoft.com/office/drawing/2014/main" id="{D77C5A93-23F9-EA4F-54F3-C71608AB61DA}"/>
              </a:ext>
            </a:extLst>
          </p:cNvPr>
          <p:cNvSpPr>
            <a:spLocks noGrp="1"/>
          </p:cNvSpPr>
          <p:nvPr>
            <p:ph type="sldNum" sz="quarter" idx="4"/>
          </p:nvPr>
        </p:nvSpPr>
        <p:spPr>
          <a:xfrm>
            <a:off x="9315450" y="6486982"/>
            <a:ext cx="2743200" cy="365125"/>
          </a:xfrm>
        </p:spPr>
        <p:txBody>
          <a:bodyPr/>
          <a:lstStyle/>
          <a:p>
            <a:fld id="{294A09A9-5501-47C1-A89A-A340965A2BE2}" type="slidenum">
              <a:rPr lang="en-US" smtClean="0"/>
              <a:pPr/>
              <a:t>11</a:t>
            </a:fld>
            <a:endParaRPr lang="en-US"/>
          </a:p>
        </p:txBody>
      </p:sp>
      <p:pic>
        <p:nvPicPr>
          <p:cNvPr id="43" name="Audio 42">
            <a:hlinkClick r:id="" action="ppaction://media"/>
            <a:extLst>
              <a:ext uri="{FF2B5EF4-FFF2-40B4-BE49-F238E27FC236}">
                <a16:creationId xmlns:a16="http://schemas.microsoft.com/office/drawing/2014/main" id="{316E88EB-34BC-F834-89E9-37640E99AF12}"/>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24094" t="-160938" r="-324094" b="-160938"/>
          <a:stretch>
            <a:fillRect/>
          </a:stretch>
        </p:blipFill>
        <p:spPr>
          <a:xfrm>
            <a:off x="-1339565" y="5812294"/>
            <a:ext cx="3040633" cy="1714500"/>
          </a:xfrm>
          <a:prstGeom prst="rect">
            <a:avLst/>
          </a:prstGeom>
        </p:spPr>
      </p:pic>
    </p:spTree>
    <p:extLst>
      <p:ext uri="{BB962C8B-B14F-4D97-AF65-F5344CB8AC3E}">
        <p14:creationId xmlns:p14="http://schemas.microsoft.com/office/powerpoint/2010/main" val="820149807"/>
      </p:ext>
    </p:extLst>
  </p:cSld>
  <p:clrMapOvr>
    <a:masterClrMapping/>
  </p:clrMapOvr>
  <mc:AlternateContent xmlns:mc="http://schemas.openxmlformats.org/markup-compatibility/2006" xmlns:p14="http://schemas.microsoft.com/office/powerpoint/2010/main">
    <mc:Choice Requires="p14">
      <p:transition spd="slow" p14:dur="2000" advTm="32836"/>
    </mc:Choice>
    <mc:Fallback xmlns="">
      <p:transition spd="slow" advTm="328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4F5BF0C-A644-2BBE-C15F-CDB0D590C6F0}"/>
              </a:ext>
            </a:extLst>
          </p:cNvPr>
          <p:cNvSpPr>
            <a:spLocks noGrp="1"/>
          </p:cNvSpPr>
          <p:nvPr>
            <p:ph type="sldNum" sz="quarter" idx="4"/>
          </p:nvPr>
        </p:nvSpPr>
        <p:spPr/>
        <p:txBody>
          <a:bodyPr/>
          <a:lstStyle/>
          <a:p>
            <a:fld id="{294A09A9-5501-47C1-A89A-A340965A2BE2}" type="slidenum">
              <a:rPr lang="en-US" smtClean="0"/>
              <a:pPr/>
              <a:t>12</a:t>
            </a:fld>
            <a:endParaRPr lang="en-US"/>
          </a:p>
        </p:txBody>
      </p:sp>
      <p:sp>
        <p:nvSpPr>
          <p:cNvPr id="5" name="Title 4">
            <a:extLst>
              <a:ext uri="{FF2B5EF4-FFF2-40B4-BE49-F238E27FC236}">
                <a16:creationId xmlns:a16="http://schemas.microsoft.com/office/drawing/2014/main" id="{ED147121-5091-0F73-8D3B-13B4DB6F97C4}"/>
              </a:ext>
            </a:extLst>
          </p:cNvPr>
          <p:cNvSpPr>
            <a:spLocks noGrp="1"/>
          </p:cNvSpPr>
          <p:nvPr>
            <p:ph type="title"/>
          </p:nvPr>
        </p:nvSpPr>
        <p:spPr/>
        <p:txBody>
          <a:bodyPr/>
          <a:lstStyle/>
          <a:p>
            <a:r>
              <a:rPr lang="en-US"/>
              <a:t>Final Regression</a:t>
            </a:r>
          </a:p>
        </p:txBody>
      </p:sp>
      <p:pic>
        <p:nvPicPr>
          <p:cNvPr id="9" name="Picture 8">
            <a:extLst>
              <a:ext uri="{FF2B5EF4-FFF2-40B4-BE49-F238E27FC236}">
                <a16:creationId xmlns:a16="http://schemas.microsoft.com/office/drawing/2014/main" id="{C597E71E-4328-C163-3CAF-61F94DDF7C5C}"/>
              </a:ext>
            </a:extLst>
          </p:cNvPr>
          <p:cNvPicPr>
            <a:picLocks noChangeAspect="1"/>
          </p:cNvPicPr>
          <p:nvPr/>
        </p:nvPicPr>
        <p:blipFill rotWithShape="1">
          <a:blip r:embed="rId5"/>
          <a:srcRect l="1914" t="28222" r="35599" b="33967"/>
          <a:stretch/>
        </p:blipFill>
        <p:spPr>
          <a:xfrm>
            <a:off x="248934" y="1613373"/>
            <a:ext cx="11694130" cy="4707411"/>
          </a:xfrm>
          <a:prstGeom prst="rect">
            <a:avLst/>
          </a:prstGeom>
        </p:spPr>
      </p:pic>
      <p:pic>
        <p:nvPicPr>
          <p:cNvPr id="77" name="Audio 76">
            <a:hlinkClick r:id="" action="ppaction://media"/>
            <a:extLst>
              <a:ext uri="{FF2B5EF4-FFF2-40B4-BE49-F238E27FC236}">
                <a16:creationId xmlns:a16="http://schemas.microsoft.com/office/drawing/2014/main" id="{AA38B036-9FA3-FDE5-D78B-500DD87A1EC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1271383" y="5812294"/>
            <a:ext cx="3040633" cy="1714500"/>
          </a:xfrm>
          <a:prstGeom prst="rect">
            <a:avLst/>
          </a:prstGeom>
        </p:spPr>
      </p:pic>
    </p:spTree>
    <p:extLst>
      <p:ext uri="{BB962C8B-B14F-4D97-AF65-F5344CB8AC3E}">
        <p14:creationId xmlns:p14="http://schemas.microsoft.com/office/powerpoint/2010/main" val="4021612035"/>
      </p:ext>
    </p:extLst>
  </p:cSld>
  <p:clrMapOvr>
    <a:masterClrMapping/>
  </p:clrMapOvr>
  <mc:AlternateContent xmlns:mc="http://schemas.openxmlformats.org/markup-compatibility/2006" xmlns:p14="http://schemas.microsoft.com/office/powerpoint/2010/main">
    <mc:Choice Requires="p14">
      <p:transition spd="slow" p14:dur="2000" advTm="52329"/>
    </mc:Choice>
    <mc:Fallback xmlns="">
      <p:transition spd="slow" advTm="52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8B3EE91-2090-7990-4D0C-CF440C462129}"/>
              </a:ext>
            </a:extLst>
          </p:cNvPr>
          <p:cNvSpPr>
            <a:spLocks noGrp="1"/>
          </p:cNvSpPr>
          <p:nvPr>
            <p:ph type="sldNum" sz="quarter" idx="4"/>
          </p:nvPr>
        </p:nvSpPr>
        <p:spPr/>
        <p:txBody>
          <a:bodyPr/>
          <a:lstStyle/>
          <a:p>
            <a:fld id="{294A09A9-5501-47C1-A89A-A340965A2BE2}" type="slidenum">
              <a:rPr lang="en-US" smtClean="0"/>
              <a:pPr/>
              <a:t>13</a:t>
            </a:fld>
            <a:endParaRPr lang="en-US"/>
          </a:p>
        </p:txBody>
      </p:sp>
      <p:sp>
        <p:nvSpPr>
          <p:cNvPr id="5" name="Title 4">
            <a:extLst>
              <a:ext uri="{FF2B5EF4-FFF2-40B4-BE49-F238E27FC236}">
                <a16:creationId xmlns:a16="http://schemas.microsoft.com/office/drawing/2014/main" id="{85F73AE5-8B72-7BE9-0972-39AD68CFD2D1}"/>
              </a:ext>
            </a:extLst>
          </p:cNvPr>
          <p:cNvSpPr>
            <a:spLocks noGrp="1"/>
          </p:cNvSpPr>
          <p:nvPr>
            <p:ph type="title" idx="4294967295"/>
          </p:nvPr>
        </p:nvSpPr>
        <p:spPr>
          <a:xfrm>
            <a:off x="2028427" y="78579"/>
            <a:ext cx="8149431" cy="1370012"/>
          </a:xfrm>
        </p:spPr>
        <p:txBody>
          <a:bodyPr/>
          <a:lstStyle/>
          <a:p>
            <a:r>
              <a:rPr kumimoji="0" lang="en-US" sz="4400" b="0" i="0" u="none" strike="noStrike" kern="1200" cap="none" spc="0" normalizeH="0" baseline="0" noProof="0">
                <a:ln>
                  <a:noFill/>
                </a:ln>
                <a:solidFill>
                  <a:srgbClr val="C0C9C2">
                    <a:lumMod val="50000"/>
                  </a:srgbClr>
                </a:solidFill>
                <a:effectLst/>
                <a:uLnTx/>
                <a:uFillTx/>
                <a:latin typeface="Biome Light"/>
                <a:ea typeface="+mn-ea"/>
                <a:cs typeface="+mn-cs"/>
              </a:rPr>
              <a:t>Methodology: Residual Plots</a:t>
            </a:r>
            <a:endParaRPr lang="en-US"/>
          </a:p>
        </p:txBody>
      </p:sp>
      <p:graphicFrame>
        <p:nvGraphicFramePr>
          <p:cNvPr id="20" name="Chart 19">
            <a:extLst>
              <a:ext uri="{FF2B5EF4-FFF2-40B4-BE49-F238E27FC236}">
                <a16:creationId xmlns:a16="http://schemas.microsoft.com/office/drawing/2014/main" id="{1F08BF90-A9E6-AC59-0D7F-DCC6287B2844}"/>
              </a:ext>
            </a:extLst>
          </p:cNvPr>
          <p:cNvGraphicFramePr>
            <a:graphicFrameLocks/>
          </p:cNvGraphicFramePr>
          <p:nvPr>
            <p:extLst>
              <p:ext uri="{D42A27DB-BD31-4B8C-83A1-F6EECF244321}">
                <p14:modId xmlns:p14="http://schemas.microsoft.com/office/powerpoint/2010/main" val="2860606194"/>
              </p:ext>
            </p:extLst>
          </p:nvPr>
        </p:nvGraphicFramePr>
        <p:xfrm>
          <a:off x="590549" y="4141256"/>
          <a:ext cx="4688678" cy="247113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1" name="Chart 20">
            <a:extLst>
              <a:ext uri="{FF2B5EF4-FFF2-40B4-BE49-F238E27FC236}">
                <a16:creationId xmlns:a16="http://schemas.microsoft.com/office/drawing/2014/main" id="{EC90C4BA-850E-035E-0805-3F8FCE079E89}"/>
              </a:ext>
            </a:extLst>
          </p:cNvPr>
          <p:cNvGraphicFramePr>
            <a:graphicFrameLocks/>
          </p:cNvGraphicFramePr>
          <p:nvPr>
            <p:extLst>
              <p:ext uri="{D42A27DB-BD31-4B8C-83A1-F6EECF244321}">
                <p14:modId xmlns:p14="http://schemas.microsoft.com/office/powerpoint/2010/main" val="3427485025"/>
              </p:ext>
            </p:extLst>
          </p:nvPr>
        </p:nvGraphicFramePr>
        <p:xfrm>
          <a:off x="6912770" y="4141255"/>
          <a:ext cx="4688680" cy="247113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Chart 21">
            <a:extLst>
              <a:ext uri="{FF2B5EF4-FFF2-40B4-BE49-F238E27FC236}">
                <a16:creationId xmlns:a16="http://schemas.microsoft.com/office/drawing/2014/main" id="{CB55C93D-2B58-BF6D-41A9-4E1CC287204F}"/>
              </a:ext>
            </a:extLst>
          </p:cNvPr>
          <p:cNvGraphicFramePr>
            <a:graphicFrameLocks/>
          </p:cNvGraphicFramePr>
          <p:nvPr>
            <p:extLst>
              <p:ext uri="{D42A27DB-BD31-4B8C-83A1-F6EECF244321}">
                <p14:modId xmlns:p14="http://schemas.microsoft.com/office/powerpoint/2010/main" val="2677256893"/>
              </p:ext>
            </p:extLst>
          </p:nvPr>
        </p:nvGraphicFramePr>
        <p:xfrm>
          <a:off x="6912772" y="1323181"/>
          <a:ext cx="4688678" cy="2471137"/>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3" name="Chart 22">
            <a:extLst>
              <a:ext uri="{FF2B5EF4-FFF2-40B4-BE49-F238E27FC236}">
                <a16:creationId xmlns:a16="http://schemas.microsoft.com/office/drawing/2014/main" id="{51DB9030-ED10-F508-30A7-F8CDC8090260}"/>
              </a:ext>
            </a:extLst>
          </p:cNvPr>
          <p:cNvGraphicFramePr>
            <a:graphicFrameLocks/>
          </p:cNvGraphicFramePr>
          <p:nvPr>
            <p:extLst>
              <p:ext uri="{D42A27DB-BD31-4B8C-83A1-F6EECF244321}">
                <p14:modId xmlns:p14="http://schemas.microsoft.com/office/powerpoint/2010/main" val="2166836053"/>
              </p:ext>
            </p:extLst>
          </p:nvPr>
        </p:nvGraphicFramePr>
        <p:xfrm>
          <a:off x="590549" y="1323181"/>
          <a:ext cx="4688680" cy="2471139"/>
        </p:xfrm>
        <a:graphic>
          <a:graphicData uri="http://schemas.openxmlformats.org/drawingml/2006/chart">
            <c:chart xmlns:c="http://schemas.openxmlformats.org/drawingml/2006/chart" xmlns:r="http://schemas.openxmlformats.org/officeDocument/2006/relationships" r:id="rId8"/>
          </a:graphicData>
        </a:graphic>
      </p:graphicFrame>
      <p:pic>
        <p:nvPicPr>
          <p:cNvPr id="95" name="Audio 94">
            <a:hlinkClick r:id="" action="ppaction://media"/>
            <a:extLst>
              <a:ext uri="{FF2B5EF4-FFF2-40B4-BE49-F238E27FC236}">
                <a16:creationId xmlns:a16="http://schemas.microsoft.com/office/drawing/2014/main" id="{FFEC8F4D-2993-7E04-6C38-06A3DA8F883D}"/>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24094" t="-160938" r="-324094" b="-160938"/>
          <a:stretch>
            <a:fillRect/>
          </a:stretch>
        </p:blipFill>
        <p:spPr>
          <a:xfrm>
            <a:off x="-1247216" y="5755144"/>
            <a:ext cx="3040633" cy="1714500"/>
          </a:xfrm>
          <a:prstGeom prst="rect">
            <a:avLst/>
          </a:prstGeom>
        </p:spPr>
      </p:pic>
    </p:spTree>
    <p:extLst>
      <p:ext uri="{BB962C8B-B14F-4D97-AF65-F5344CB8AC3E}">
        <p14:creationId xmlns:p14="http://schemas.microsoft.com/office/powerpoint/2010/main" val="2027845130"/>
      </p:ext>
    </p:extLst>
  </p:cSld>
  <p:clrMapOvr>
    <a:masterClrMapping/>
  </p:clrMapOvr>
  <mc:AlternateContent xmlns:mc="http://schemas.openxmlformats.org/markup-compatibility/2006" xmlns:p14="http://schemas.microsoft.com/office/powerpoint/2010/main">
    <mc:Choice Requires="p14">
      <p:transition spd="slow" p14:dur="2000" advTm="23928"/>
    </mc:Choice>
    <mc:Fallback xmlns="">
      <p:transition spd="slow" advTm="23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A17F5DED-CCBE-E795-71D2-74905077B6D6}"/>
              </a:ext>
            </a:extLst>
          </p:cNvPr>
          <p:cNvSpPr>
            <a:spLocks noGrp="1"/>
          </p:cNvSpPr>
          <p:nvPr>
            <p:ph type="title"/>
          </p:nvPr>
        </p:nvSpPr>
        <p:spPr>
          <a:xfrm>
            <a:off x="524741" y="620392"/>
            <a:ext cx="3808268" cy="5504688"/>
          </a:xfrm>
        </p:spPr>
        <p:txBody>
          <a:bodyPr vert="horz" lIns="91440" tIns="45720" rIns="91440" bIns="45720" rtlCol="0" anchor="ctr">
            <a:normAutofit/>
          </a:bodyPr>
          <a:lstStyle/>
          <a:p>
            <a:pPr algn="l"/>
            <a:r>
              <a:rPr lang="en-US" sz="6000" kern="1200">
                <a:solidFill>
                  <a:schemeClr val="bg1"/>
                </a:solidFill>
                <a:latin typeface="+mj-lt"/>
                <a:ea typeface="+mj-ea"/>
                <a:cs typeface="+mj-cs"/>
              </a:rPr>
              <a:t>Final Model</a:t>
            </a:r>
          </a:p>
        </p:txBody>
      </p:sp>
      <p:sp>
        <p:nvSpPr>
          <p:cNvPr id="3" name="Slide Number Placeholder 2">
            <a:extLst>
              <a:ext uri="{FF2B5EF4-FFF2-40B4-BE49-F238E27FC236}">
                <a16:creationId xmlns:a16="http://schemas.microsoft.com/office/drawing/2014/main" id="{B1024D59-6DEC-6B04-1E10-9937A1B3DE77}"/>
              </a:ext>
            </a:extLst>
          </p:cNvPr>
          <p:cNvSpPr>
            <a:spLocks noGrp="1"/>
          </p:cNvSpPr>
          <p:nvPr>
            <p:ph type="sldNum" sz="quarter" idx="4"/>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200">
                <a:latin typeface="+mn-lt"/>
                <a:cs typeface="+mn-cs"/>
              </a:rPr>
              <a:pPr>
                <a:spcAft>
                  <a:spcPts val="600"/>
                </a:spcAft>
              </a:pPr>
              <a:t>14</a:t>
            </a:fld>
            <a:endParaRPr lang="en-US" sz="1200">
              <a:latin typeface="+mn-lt"/>
              <a:cs typeface="+mn-cs"/>
            </a:endParaRPr>
          </a:p>
        </p:txBody>
      </p:sp>
      <p:graphicFrame>
        <p:nvGraphicFramePr>
          <p:cNvPr id="9" name="Content Placeholder 2">
            <a:extLst>
              <a:ext uri="{FF2B5EF4-FFF2-40B4-BE49-F238E27FC236}">
                <a16:creationId xmlns:a16="http://schemas.microsoft.com/office/drawing/2014/main" id="{6F97A93F-248F-BAE4-7582-752821DCE30B}"/>
              </a:ext>
            </a:extLst>
          </p:cNvPr>
          <p:cNvGraphicFramePr>
            <a:graphicFrameLocks/>
          </p:cNvGraphicFramePr>
          <p:nvPr>
            <p:extLst>
              <p:ext uri="{D42A27DB-BD31-4B8C-83A1-F6EECF244321}">
                <p14:modId xmlns:p14="http://schemas.microsoft.com/office/powerpoint/2010/main" val="1298190977"/>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5" name="Audio 24">
            <a:hlinkClick r:id="" action="ppaction://media"/>
            <a:extLst>
              <a:ext uri="{FF2B5EF4-FFF2-40B4-BE49-F238E27FC236}">
                <a16:creationId xmlns:a16="http://schemas.microsoft.com/office/drawing/2014/main" id="{F1EDF732-0F3A-3BA9-16FA-F7B4543C9E70}"/>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324094" t="-160938" r="-324094" b="-160938"/>
          <a:stretch>
            <a:fillRect/>
          </a:stretch>
        </p:blipFill>
        <p:spPr>
          <a:xfrm>
            <a:off x="-1257946" y="5763892"/>
            <a:ext cx="3040633" cy="1714500"/>
          </a:xfrm>
          <a:prstGeom prst="rect">
            <a:avLst/>
          </a:prstGeom>
        </p:spPr>
      </p:pic>
    </p:spTree>
    <p:extLst>
      <p:ext uri="{BB962C8B-B14F-4D97-AF65-F5344CB8AC3E}">
        <p14:creationId xmlns:p14="http://schemas.microsoft.com/office/powerpoint/2010/main" val="661698047"/>
      </p:ext>
    </p:extLst>
  </p:cSld>
  <p:clrMapOvr>
    <a:masterClrMapping/>
  </p:clrMapOvr>
  <mc:AlternateContent xmlns:mc="http://schemas.openxmlformats.org/markup-compatibility/2006" xmlns:p14="http://schemas.microsoft.com/office/powerpoint/2010/main">
    <mc:Choice Requires="p14">
      <p:transition spd="slow" p14:dur="2000" advTm="57363"/>
    </mc:Choice>
    <mc:Fallback xmlns="">
      <p:transition spd="slow" advTm="57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7" name="Content Placeholder 3">
            <a:extLst>
              <a:ext uri="{FF2B5EF4-FFF2-40B4-BE49-F238E27FC236}">
                <a16:creationId xmlns:a16="http://schemas.microsoft.com/office/drawing/2014/main" id="{B38ACE82-8883-3623-308C-09DB7B9B3D64}"/>
              </a:ext>
            </a:extLst>
          </p:cNvPr>
          <p:cNvGraphicFramePr>
            <a:graphicFrameLocks noGrp="1"/>
          </p:cNvGraphicFramePr>
          <p:nvPr>
            <p:ph sz="quarter" idx="11"/>
            <p:extLst>
              <p:ext uri="{D42A27DB-BD31-4B8C-83A1-F6EECF244321}">
                <p14:modId xmlns:p14="http://schemas.microsoft.com/office/powerpoint/2010/main" val="3897413626"/>
              </p:ext>
            </p:extLst>
          </p:nvPr>
        </p:nvGraphicFramePr>
        <p:xfrm>
          <a:off x="391379" y="1976293"/>
          <a:ext cx="11407487"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1" name="Rectangle 10">
            <a:extLst>
              <a:ext uri="{FF2B5EF4-FFF2-40B4-BE49-F238E27FC236}">
                <a16:creationId xmlns:a16="http://schemas.microsoft.com/office/drawing/2014/main" id="{07E773EB-1EC1-4E49-9DE2-E6F4604972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391"/>
            <a:ext cx="12192000" cy="19430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A17F5DED-CCBE-E795-71D2-74905077B6D6}"/>
              </a:ext>
            </a:extLst>
          </p:cNvPr>
          <p:cNvSpPr>
            <a:spLocks noGrp="1"/>
          </p:cNvSpPr>
          <p:nvPr>
            <p:ph type="title"/>
          </p:nvPr>
        </p:nvSpPr>
        <p:spPr>
          <a:xfrm>
            <a:off x="391378" y="320675"/>
            <a:ext cx="11407487" cy="1325563"/>
          </a:xfrm>
        </p:spPr>
        <p:txBody>
          <a:bodyPr vert="horz" lIns="91440" tIns="45720" rIns="91440" bIns="45720" rtlCol="0" anchor="ctr">
            <a:normAutofit/>
          </a:bodyPr>
          <a:lstStyle/>
          <a:p>
            <a:pPr algn="l"/>
            <a:r>
              <a:rPr lang="en-US" sz="5400" kern="1200">
                <a:solidFill>
                  <a:schemeClr val="bg1"/>
                </a:solidFill>
                <a:latin typeface="+mj-lt"/>
                <a:ea typeface="+mj-ea"/>
                <a:cs typeface="+mj-cs"/>
              </a:rPr>
              <a:t>Conclusion</a:t>
            </a:r>
          </a:p>
        </p:txBody>
      </p:sp>
      <p:sp>
        <p:nvSpPr>
          <p:cNvPr id="3" name="Slide Number Placeholder 2">
            <a:extLst>
              <a:ext uri="{FF2B5EF4-FFF2-40B4-BE49-F238E27FC236}">
                <a16:creationId xmlns:a16="http://schemas.microsoft.com/office/drawing/2014/main" id="{B1024D59-6DEC-6B04-1E10-9937A1B3DE77}"/>
              </a:ext>
            </a:extLst>
          </p:cNvPr>
          <p:cNvSpPr>
            <a:spLocks noGrp="1"/>
          </p:cNvSpPr>
          <p:nvPr>
            <p:ph type="sldNum" sz="quarter" idx="4"/>
          </p:nvPr>
        </p:nvSpPr>
        <p:spPr>
          <a:xfrm>
            <a:off x="9090426" y="6356350"/>
            <a:ext cx="2743200" cy="365125"/>
          </a:xfrm>
        </p:spPr>
        <p:txBody>
          <a:bodyPr vert="horz" lIns="91440" tIns="45720" rIns="91440" bIns="45720" rtlCol="0" anchor="ctr">
            <a:normAutofit/>
          </a:bodyPr>
          <a:lstStyle/>
          <a:p>
            <a:pPr>
              <a:spcAft>
                <a:spcPts val="600"/>
              </a:spcAft>
            </a:pPr>
            <a:fld id="{294A09A9-5501-47C1-A89A-A340965A2BE2}" type="slidenum">
              <a:rPr lang="en-US" sz="1200" smtClean="0">
                <a:latin typeface="+mn-lt"/>
                <a:cs typeface="+mn-cs"/>
              </a:rPr>
              <a:pPr>
                <a:spcAft>
                  <a:spcPts val="600"/>
                </a:spcAft>
              </a:pPr>
              <a:t>15</a:t>
            </a:fld>
            <a:endParaRPr lang="en-US" sz="1200">
              <a:latin typeface="+mn-lt"/>
              <a:cs typeface="+mn-cs"/>
            </a:endParaRPr>
          </a:p>
        </p:txBody>
      </p:sp>
      <p:sp>
        <p:nvSpPr>
          <p:cNvPr id="38" name="Rectangle 37">
            <a:extLst>
              <a:ext uri="{FF2B5EF4-FFF2-40B4-BE49-F238E27FC236}">
                <a16:creationId xmlns:a16="http://schemas.microsoft.com/office/drawing/2014/main" id="{EBBE1469-4C42-0EE0-7847-68F4642659C8}"/>
              </a:ext>
            </a:extLst>
          </p:cNvPr>
          <p:cNvSpPr/>
          <p:nvPr/>
        </p:nvSpPr>
        <p:spPr>
          <a:xfrm>
            <a:off x="636608" y="3838936"/>
            <a:ext cx="964556" cy="617316"/>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7" name="Graphic 27" descr="Close with solid fill">
            <a:extLst>
              <a:ext uri="{FF2B5EF4-FFF2-40B4-BE49-F238E27FC236}">
                <a16:creationId xmlns:a16="http://schemas.microsoft.com/office/drawing/2014/main" id="{26D1B683-6E4C-57CC-147E-6E321BCE585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29205" y="3762736"/>
            <a:ext cx="779363" cy="769717"/>
          </a:xfrm>
          <a:prstGeom prst="rect">
            <a:avLst/>
          </a:prstGeom>
        </p:spPr>
      </p:pic>
      <p:pic>
        <p:nvPicPr>
          <p:cNvPr id="6" name="Audio 5">
            <a:hlinkClick r:id="" action="ppaction://media"/>
            <a:extLst>
              <a:ext uri="{FF2B5EF4-FFF2-40B4-BE49-F238E27FC236}">
                <a16:creationId xmlns:a16="http://schemas.microsoft.com/office/drawing/2014/main" id="{229AFDDC-E8CC-8443-7656-2808D64C7E55}"/>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0" y="6080638"/>
            <a:ext cx="812800" cy="812800"/>
          </a:xfrm>
          <a:prstGeom prst="rect">
            <a:avLst/>
          </a:prstGeom>
        </p:spPr>
      </p:pic>
    </p:spTree>
    <p:extLst>
      <p:ext uri="{BB962C8B-B14F-4D97-AF65-F5344CB8AC3E}">
        <p14:creationId xmlns:p14="http://schemas.microsoft.com/office/powerpoint/2010/main" val="1790128815"/>
      </p:ext>
    </p:extLst>
  </p:cSld>
  <p:clrMapOvr>
    <a:masterClrMapping/>
  </p:clrMapOvr>
  <mc:AlternateContent xmlns:mc="http://schemas.openxmlformats.org/markup-compatibility/2006" xmlns:p14="http://schemas.microsoft.com/office/powerpoint/2010/main">
    <mc:Choice Requires="p14">
      <p:transition spd="slow" p14:dur="2000" advTm="21568"/>
    </mc:Choice>
    <mc:Fallback xmlns="">
      <p:transition spd="slow" advTm="21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ACAEBCA-EC0E-C2A4-439B-E61701A733CD}"/>
              </a:ext>
            </a:extLst>
          </p:cNvPr>
          <p:cNvSpPr/>
          <p:nvPr/>
        </p:nvSpPr>
        <p:spPr>
          <a:xfrm>
            <a:off x="-1" y="-1"/>
            <a:ext cx="12172708" cy="10224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27DB871D-5D0A-FE86-1C9D-93B5DE7592CD}"/>
              </a:ext>
            </a:extLst>
          </p:cNvPr>
          <p:cNvSpPr/>
          <p:nvPr/>
        </p:nvSpPr>
        <p:spPr>
          <a:xfrm>
            <a:off x="231494" y="1215341"/>
            <a:ext cx="5681239" cy="5276124"/>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Slide Number Placeholder 2">
            <a:extLst>
              <a:ext uri="{FF2B5EF4-FFF2-40B4-BE49-F238E27FC236}">
                <a16:creationId xmlns:a16="http://schemas.microsoft.com/office/drawing/2014/main" id="{1A01187D-2DC1-121C-9480-FC1EEABD39A0}"/>
              </a:ext>
            </a:extLst>
          </p:cNvPr>
          <p:cNvSpPr>
            <a:spLocks noGrp="1"/>
          </p:cNvSpPr>
          <p:nvPr>
            <p:ph type="sldNum" sz="quarter" idx="4"/>
          </p:nvPr>
        </p:nvSpPr>
        <p:spPr/>
        <p:txBody>
          <a:bodyPr/>
          <a:lstStyle/>
          <a:p>
            <a:fld id="{294A09A9-5501-47C1-A89A-A340965A2BE2}" type="slidenum">
              <a:rPr lang="en-US" smtClean="0"/>
              <a:pPr/>
              <a:t>16</a:t>
            </a:fld>
            <a:endParaRPr lang="en-US"/>
          </a:p>
        </p:txBody>
      </p:sp>
      <p:sp>
        <p:nvSpPr>
          <p:cNvPr id="4" name="Content Placeholder 3">
            <a:extLst>
              <a:ext uri="{FF2B5EF4-FFF2-40B4-BE49-F238E27FC236}">
                <a16:creationId xmlns:a16="http://schemas.microsoft.com/office/drawing/2014/main" id="{5AA4E187-16C1-D622-C267-91F9B72B4448}"/>
              </a:ext>
            </a:extLst>
          </p:cNvPr>
          <p:cNvSpPr>
            <a:spLocks noGrp="1"/>
          </p:cNvSpPr>
          <p:nvPr>
            <p:ph sz="quarter" idx="11"/>
          </p:nvPr>
        </p:nvSpPr>
        <p:spPr>
          <a:xfrm>
            <a:off x="391086" y="1702764"/>
            <a:ext cx="5310409" cy="4311128"/>
          </a:xfrm>
        </p:spPr>
        <p:txBody>
          <a:bodyPr vert="horz" lIns="91440" tIns="45720" rIns="91440" bIns="45720" rtlCol="0" anchor="t">
            <a:normAutofit lnSpcReduction="10000"/>
          </a:bodyPr>
          <a:lstStyle/>
          <a:p>
            <a:pPr marL="0" indent="0">
              <a:buNone/>
            </a:pPr>
            <a:r>
              <a:rPr lang="en-GB" sz="2400">
                <a:solidFill>
                  <a:schemeClr val="bg1">
                    <a:lumMod val="95000"/>
                  </a:schemeClr>
                </a:solidFill>
                <a:cs typeface="Biome Light"/>
              </a:rPr>
              <a:t>The most significant variable would be Energy as it has the highest coefficient, however, as Energy rises, amount of time on top charts falls. Therefore, Energy is the most significant, but it holds a negative relationship with length of time on top charts. </a:t>
            </a:r>
            <a:endParaRPr lang="en-US" sz="2400">
              <a:solidFill>
                <a:schemeClr val="bg1">
                  <a:lumMod val="95000"/>
                </a:schemeClr>
              </a:solidFill>
              <a:cs typeface="Biome Light"/>
            </a:endParaRPr>
          </a:p>
          <a:p>
            <a:pPr marL="0" indent="0">
              <a:buNone/>
            </a:pPr>
            <a:endParaRPr lang="en-GB" sz="2400">
              <a:cs typeface="Biome Light"/>
            </a:endParaRPr>
          </a:p>
        </p:txBody>
      </p:sp>
      <p:sp>
        <p:nvSpPr>
          <p:cNvPr id="5" name="Title 4">
            <a:extLst>
              <a:ext uri="{FF2B5EF4-FFF2-40B4-BE49-F238E27FC236}">
                <a16:creationId xmlns:a16="http://schemas.microsoft.com/office/drawing/2014/main" id="{97E20D3D-24A4-29D8-B2CF-8A736E72115B}"/>
              </a:ext>
            </a:extLst>
          </p:cNvPr>
          <p:cNvSpPr>
            <a:spLocks noGrp="1"/>
          </p:cNvSpPr>
          <p:nvPr>
            <p:ph type="title"/>
          </p:nvPr>
        </p:nvSpPr>
        <p:spPr>
          <a:xfrm>
            <a:off x="-2116761" y="-167128"/>
            <a:ext cx="10499725" cy="1355724"/>
          </a:xfrm>
        </p:spPr>
        <p:txBody>
          <a:bodyPr/>
          <a:lstStyle/>
          <a:p>
            <a:r>
              <a:rPr lang="en-GB">
                <a:solidFill>
                  <a:schemeClr val="bg1">
                    <a:lumMod val="95000"/>
                  </a:schemeClr>
                </a:solidFill>
                <a:cs typeface="Biome Light"/>
              </a:rPr>
              <a:t>Conclusion Continued </a:t>
            </a:r>
          </a:p>
        </p:txBody>
      </p:sp>
      <p:sp>
        <p:nvSpPr>
          <p:cNvPr id="7" name="Rectangle 6">
            <a:extLst>
              <a:ext uri="{FF2B5EF4-FFF2-40B4-BE49-F238E27FC236}">
                <a16:creationId xmlns:a16="http://schemas.microsoft.com/office/drawing/2014/main" id="{EF9B4133-58A1-7FE2-6B39-02473C18BF62}"/>
              </a:ext>
            </a:extLst>
          </p:cNvPr>
          <p:cNvSpPr/>
          <p:nvPr/>
        </p:nvSpPr>
        <p:spPr>
          <a:xfrm>
            <a:off x="6385367" y="1224987"/>
            <a:ext cx="5681239" cy="5266479"/>
          </a:xfrm>
          <a:prstGeom prst="rect">
            <a:avLst/>
          </a:prstGeom>
          <a:solidFill>
            <a:schemeClr val="accent1">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GB" sz="2400">
                <a:ea typeface="+mn-lt"/>
                <a:cs typeface="+mn-lt"/>
              </a:rPr>
              <a:t>The least significant variable would be Peak Rank, since it has the smallest coefficient. Peak Rank also has a negative coefficient meaning as it goes up (the lower ranked the song), time on charts go down, i.e., a negative relationship. </a:t>
            </a:r>
            <a:endParaRPr lang="en-US" sz="2400">
              <a:cs typeface="Biome Light"/>
            </a:endParaRPr>
          </a:p>
        </p:txBody>
      </p:sp>
      <p:pic>
        <p:nvPicPr>
          <p:cNvPr id="14" name="Audio 13">
            <a:hlinkClick r:id="" action="ppaction://media"/>
            <a:extLst>
              <a:ext uri="{FF2B5EF4-FFF2-40B4-BE49-F238E27FC236}">
                <a16:creationId xmlns:a16="http://schemas.microsoft.com/office/drawing/2014/main" id="{E05F5FF7-1DDD-8F60-8E7E-5C16FD6011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0" y="6111810"/>
            <a:ext cx="812800" cy="812800"/>
          </a:xfrm>
          <a:prstGeom prst="rect">
            <a:avLst/>
          </a:prstGeom>
        </p:spPr>
      </p:pic>
    </p:spTree>
    <p:extLst>
      <p:ext uri="{BB962C8B-B14F-4D97-AF65-F5344CB8AC3E}">
        <p14:creationId xmlns:p14="http://schemas.microsoft.com/office/powerpoint/2010/main" val="505972014"/>
      </p:ext>
    </p:extLst>
  </p:cSld>
  <p:clrMapOvr>
    <a:masterClrMapping/>
  </p:clrMapOvr>
  <mc:AlternateContent xmlns:mc="http://schemas.openxmlformats.org/markup-compatibility/2006" xmlns:p14="http://schemas.microsoft.com/office/powerpoint/2010/main">
    <mc:Choice Requires="p14">
      <p:transition spd="slow" p14:dur="2000" advTm="34069"/>
    </mc:Choice>
    <mc:Fallback xmlns="">
      <p:transition spd="slow" advTm="340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024D59-6DEC-6B04-1E10-9937A1B3DE77}"/>
              </a:ext>
            </a:extLst>
          </p:cNvPr>
          <p:cNvSpPr>
            <a:spLocks noGrp="1"/>
          </p:cNvSpPr>
          <p:nvPr>
            <p:ph type="sldNum" sz="quarter" idx="4"/>
          </p:nvPr>
        </p:nvSpPr>
        <p:spPr/>
        <p:txBody>
          <a:bodyPr/>
          <a:lstStyle/>
          <a:p>
            <a:fld id="{294A09A9-5501-47C1-A89A-A340965A2BE2}" type="slidenum">
              <a:rPr lang="en-US" smtClean="0"/>
              <a:pPr/>
              <a:t>17</a:t>
            </a:fld>
            <a:endParaRPr lang="en-US"/>
          </a:p>
        </p:txBody>
      </p:sp>
      <p:sp>
        <p:nvSpPr>
          <p:cNvPr id="4" name="Content Placeholder 3">
            <a:extLst>
              <a:ext uri="{FF2B5EF4-FFF2-40B4-BE49-F238E27FC236}">
                <a16:creationId xmlns:a16="http://schemas.microsoft.com/office/drawing/2014/main" id="{3FA7DAB2-CF89-DD1A-40CE-813386C5C52D}"/>
              </a:ext>
            </a:extLst>
          </p:cNvPr>
          <p:cNvSpPr>
            <a:spLocks noGrp="1"/>
          </p:cNvSpPr>
          <p:nvPr>
            <p:ph sz="quarter" idx="11"/>
          </p:nvPr>
        </p:nvSpPr>
        <p:spPr>
          <a:xfrm>
            <a:off x="854075" y="1625600"/>
            <a:ext cx="10499725" cy="4860925"/>
          </a:xfrm>
        </p:spPr>
        <p:txBody>
          <a:bodyPr/>
          <a:lstStyle/>
          <a:p>
            <a:pPr marL="457200" lvl="1" indent="-457200">
              <a:buNone/>
            </a:pPr>
            <a:r>
              <a:rPr kumimoji="0" lang="en-US" altLang="en-US" b="0" i="0" u="none" strike="noStrike" cap="none" normalizeH="0" baseline="0">
                <a:ln>
                  <a:noFill/>
                </a:ln>
                <a:solidFill>
                  <a:srgbClr val="000000"/>
                </a:solidFill>
                <a:effectLst/>
                <a:latin typeface="Calibri" panose="020F0502020204030204" pitchFamily="34" charset="0"/>
                <a:cs typeface="Calibri" panose="020F0502020204030204" pitchFamily="34" charset="0"/>
              </a:rPr>
              <a:t>Kaggle. (2022). </a:t>
            </a:r>
            <a:r>
              <a:rPr kumimoji="0" lang="en-US" altLang="en-US" b="0" i="1" u="none" strike="noStrike" cap="none" normalizeH="0" baseline="0">
                <a:ln>
                  <a:noFill/>
                </a:ln>
                <a:solidFill>
                  <a:srgbClr val="000000"/>
                </a:solidFill>
                <a:effectLst/>
                <a:latin typeface="Calibri" panose="020F0502020204030204" pitchFamily="34" charset="0"/>
                <a:cs typeface="Calibri" panose="020F0502020204030204" pitchFamily="34" charset="0"/>
              </a:rPr>
              <a:t>Spotify top chart songs 2022</a:t>
            </a:r>
            <a:r>
              <a:rPr kumimoji="0" lang="en-US" altLang="en-US" b="0" i="0" u="none" strike="noStrike" cap="none" normalizeH="0" baseline="0">
                <a:ln>
                  <a:noFill/>
                </a:ln>
                <a:solidFill>
                  <a:srgbClr val="000000"/>
                </a:solidFill>
                <a:effectLst/>
                <a:latin typeface="Calibri" panose="020F0502020204030204" pitchFamily="34" charset="0"/>
                <a:cs typeface="Calibri" panose="020F0502020204030204" pitchFamily="34" charset="0"/>
              </a:rPr>
              <a:t>. Kaggle: Your Machine Learning and Data Science Community. </a:t>
            </a:r>
            <a:r>
              <a:rPr kumimoji="0" lang="en-US" altLang="en-US" b="0" i="0" u="none" strike="noStrike" cap="none" normalizeH="0" baseline="0">
                <a:ln>
                  <a:noFill/>
                </a:ln>
                <a:solidFill>
                  <a:srgbClr val="000000"/>
                </a:solidFill>
                <a:effectLst/>
                <a:latin typeface="Calibri" panose="020F0502020204030204" pitchFamily="34" charset="0"/>
                <a:cs typeface="Calibri" panose="020F0502020204030204" pitchFamily="34" charset="0"/>
                <a:hlinkClick r:id="rId5"/>
              </a:rPr>
              <a:t>https://www.kaggle.com/datasets/sveta151/spotify-top-chart-songs-2022</a:t>
            </a:r>
            <a:endParaRPr kumimoji="0" lang="en-US" altLang="en-US" b="0" i="0" u="none" strike="noStrike" cap="none" normalizeH="0" baseline="0">
              <a:ln>
                <a:noFill/>
              </a:ln>
              <a:solidFill>
                <a:srgbClr val="000000"/>
              </a:solidFill>
              <a:effectLst/>
              <a:latin typeface="Calibri" panose="020F0502020204030204" pitchFamily="34" charset="0"/>
              <a:cs typeface="Calibri" panose="020F0502020204030204" pitchFamily="34" charset="0"/>
            </a:endParaRPr>
          </a:p>
          <a:p>
            <a:pPr marL="457200" lvl="1" indent="-457200">
              <a:buNone/>
            </a:pPr>
            <a:endParaRPr lang="en-US">
              <a:solidFill>
                <a:srgbClr val="0070C0"/>
              </a:solidFill>
              <a:latin typeface="Calibri" panose="020F0502020204030204" pitchFamily="34" charset="0"/>
              <a:cs typeface="Calibri" panose="020F0502020204030204" pitchFamily="34" charset="0"/>
            </a:endParaRPr>
          </a:p>
          <a:p>
            <a:pPr marL="457200" lvl="1" indent="-457200">
              <a:buNone/>
            </a:pPr>
            <a:r>
              <a:rPr lang="en-US">
                <a:solidFill>
                  <a:srgbClr val="000000"/>
                </a:solidFill>
                <a:latin typeface="Calibri" panose="020F0502020204030204" pitchFamily="34" charset="0"/>
                <a:cs typeface="Calibri" panose="020F0502020204030204" pitchFamily="34" charset="0"/>
              </a:rPr>
              <a:t>Dataset:</a:t>
            </a:r>
          </a:p>
          <a:p>
            <a:pPr marL="457200" lvl="1" indent="-457200">
              <a:buNone/>
            </a:pPr>
            <a:r>
              <a:rPr lang="en-US">
                <a:solidFill>
                  <a:srgbClr val="0070C0"/>
                </a:solidFill>
                <a:latin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https://1drv.ms/x/s!AlMnh3uN5K2omR4THt50WpAGKG1g?e=i9JPXJ</a:t>
            </a:r>
            <a:endParaRPr lang="en-US">
              <a:solidFill>
                <a:srgbClr val="0070C0"/>
              </a:solidFill>
              <a:latin typeface="Calibri" panose="020F0502020204030204" pitchFamily="34" charset="0"/>
              <a:cs typeface="Calibri" panose="020F0502020204030204" pitchFamily="34" charset="0"/>
            </a:endParaRPr>
          </a:p>
          <a:p>
            <a:pPr marL="457200" lvl="1" indent="-457200">
              <a:buNone/>
            </a:pPr>
            <a:endParaRPr lang="en-US">
              <a:solidFill>
                <a:srgbClr val="0070C0"/>
              </a:solidFill>
              <a:latin typeface="Calibri" panose="020F0502020204030204" pitchFamily="34" charset="0"/>
              <a:cs typeface="Calibri" panose="020F0502020204030204" pitchFamily="34" charset="0"/>
            </a:endParaRPr>
          </a:p>
          <a:p>
            <a:pPr marL="457200" lvl="1" indent="-457200">
              <a:buNone/>
            </a:pPr>
            <a:endParaRPr kumimoji="0" lang="en-US" altLang="en-US" b="0" i="0" u="none" strike="noStrike" cap="none" normalizeH="0" baseline="0">
              <a:ln>
                <a:noFill/>
              </a:ln>
              <a:solidFill>
                <a:schemeClr val="tx1"/>
              </a:solidFill>
              <a:effectLst/>
              <a:latin typeface="Calibri" panose="020F0502020204030204" pitchFamily="34" charset="0"/>
              <a:cs typeface="Calibri" panose="020F0502020204030204" pitchFamily="34" charset="0"/>
            </a:endParaRPr>
          </a:p>
          <a:p>
            <a:pPr marL="0" indent="0">
              <a:buNone/>
            </a:pPr>
            <a:endParaRPr lang="en-US"/>
          </a:p>
          <a:p>
            <a:pPr marL="0" indent="0">
              <a:buNone/>
            </a:pPr>
            <a:endParaRPr lang="en-US"/>
          </a:p>
        </p:txBody>
      </p:sp>
      <p:sp>
        <p:nvSpPr>
          <p:cNvPr id="5" name="Title 4">
            <a:extLst>
              <a:ext uri="{FF2B5EF4-FFF2-40B4-BE49-F238E27FC236}">
                <a16:creationId xmlns:a16="http://schemas.microsoft.com/office/drawing/2014/main" id="{A17F5DED-CCBE-E795-71D2-74905077B6D6}"/>
              </a:ext>
            </a:extLst>
          </p:cNvPr>
          <p:cNvSpPr>
            <a:spLocks noGrp="1"/>
          </p:cNvSpPr>
          <p:nvPr>
            <p:ph type="title"/>
          </p:nvPr>
        </p:nvSpPr>
        <p:spPr/>
        <p:txBody>
          <a:bodyPr/>
          <a:lstStyle/>
          <a:p>
            <a:r>
              <a:rPr lang="en-US"/>
              <a:t>Works Cited</a:t>
            </a:r>
          </a:p>
        </p:txBody>
      </p:sp>
      <p:pic>
        <p:nvPicPr>
          <p:cNvPr id="2" name="Audio 1">
            <a:hlinkClick r:id="" action="ppaction://media"/>
            <a:extLst>
              <a:ext uri="{FF2B5EF4-FFF2-40B4-BE49-F238E27FC236}">
                <a16:creationId xmlns:a16="http://schemas.microsoft.com/office/drawing/2014/main" id="{79178C4C-B4A7-5F5B-DB18-0ABA7DAA517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0" y="6080125"/>
            <a:ext cx="812800" cy="812800"/>
          </a:xfrm>
          <a:prstGeom prst="rect">
            <a:avLst/>
          </a:prstGeom>
        </p:spPr>
      </p:pic>
    </p:spTree>
    <p:extLst>
      <p:ext uri="{BB962C8B-B14F-4D97-AF65-F5344CB8AC3E}">
        <p14:creationId xmlns:p14="http://schemas.microsoft.com/office/powerpoint/2010/main" val="2818520410"/>
      </p:ext>
    </p:extLst>
  </p:cSld>
  <p:clrMapOvr>
    <a:masterClrMapping/>
  </p:clrMapOvr>
  <mc:AlternateContent xmlns:mc="http://schemas.openxmlformats.org/markup-compatibility/2006" xmlns:p14="http://schemas.microsoft.com/office/powerpoint/2010/main">
    <mc:Choice Requires="p14">
      <p:transition spd="slow" p14:dur="2000" advTm="11907"/>
    </mc:Choice>
    <mc:Fallback xmlns="">
      <p:transition spd="slow" advTm="119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AA7B234E-FE17-4087-92FD-3802CA26E967}"/>
              </a:ext>
            </a:extLst>
          </p:cNvPr>
          <p:cNvSpPr>
            <a:spLocks noGrp="1"/>
          </p:cNvSpPr>
          <p:nvPr>
            <p:ph type="sldNum" sz="quarter" idx="4"/>
          </p:nvPr>
        </p:nvSpPr>
        <p:spPr/>
        <p:txBody>
          <a:bodyPr/>
          <a:lstStyle/>
          <a:p>
            <a:fld id="{294A09A9-5501-47C1-A89A-A340965A2BE2}" type="slidenum">
              <a:rPr lang="en-US" smtClean="0"/>
              <a:pPr/>
              <a:t>2</a:t>
            </a:fld>
            <a:endParaRPr lang="en-US"/>
          </a:p>
        </p:txBody>
      </p:sp>
      <p:sp>
        <p:nvSpPr>
          <p:cNvPr id="14" name="Title 13">
            <a:extLst>
              <a:ext uri="{FF2B5EF4-FFF2-40B4-BE49-F238E27FC236}">
                <a16:creationId xmlns:a16="http://schemas.microsoft.com/office/drawing/2014/main" id="{BEC46ADB-55E5-43DA-8E91-C49412A33045}"/>
              </a:ext>
            </a:extLst>
          </p:cNvPr>
          <p:cNvSpPr>
            <a:spLocks noGrp="1"/>
          </p:cNvSpPr>
          <p:nvPr>
            <p:ph type="title" idx="4294967295"/>
          </p:nvPr>
        </p:nvSpPr>
        <p:spPr>
          <a:xfrm>
            <a:off x="133350" y="56089"/>
            <a:ext cx="6525491" cy="894295"/>
          </a:xfrm>
        </p:spPr>
        <p:txBody>
          <a:bodyPr>
            <a:normAutofit/>
          </a:bodyPr>
          <a:lstStyle/>
          <a:p>
            <a:r>
              <a:rPr kumimoji="0" lang="en-US" sz="4400" b="0" i="0" u="none" strike="noStrike" kern="1200" cap="none" spc="0" normalizeH="0" baseline="0" noProof="0">
                <a:ln>
                  <a:noFill/>
                </a:ln>
                <a:solidFill>
                  <a:srgbClr val="C0C9C2">
                    <a:lumMod val="50000"/>
                  </a:srgbClr>
                </a:solidFill>
                <a:effectLst/>
                <a:uLnTx/>
                <a:uFillTx/>
                <a:latin typeface="Biome Light"/>
                <a:ea typeface="+mn-ea"/>
                <a:cs typeface="+mn-cs"/>
              </a:rPr>
              <a:t>Executive Summary</a:t>
            </a:r>
            <a:endParaRPr lang="en-US">
              <a:solidFill>
                <a:srgbClr val="C0C9C2"/>
              </a:solidFill>
            </a:endParaRPr>
          </a:p>
        </p:txBody>
      </p:sp>
      <p:sp>
        <p:nvSpPr>
          <p:cNvPr id="2" name="Content Placeholder 2">
            <a:extLst>
              <a:ext uri="{FF2B5EF4-FFF2-40B4-BE49-F238E27FC236}">
                <a16:creationId xmlns:a16="http://schemas.microsoft.com/office/drawing/2014/main" id="{F1D7503D-AEA3-C85B-A8BC-745F1B319B98}"/>
              </a:ext>
            </a:extLst>
          </p:cNvPr>
          <p:cNvSpPr txBox="1">
            <a:spLocks/>
          </p:cNvSpPr>
          <p:nvPr/>
        </p:nvSpPr>
        <p:spPr>
          <a:xfrm>
            <a:off x="1797665" y="1245427"/>
            <a:ext cx="8596669" cy="472031"/>
          </a:xfrm>
          <a:prstGeom prst="rect">
            <a:avLst/>
          </a:prstGeom>
          <a:solidFill>
            <a:schemeClr val="accent2">
              <a:lumMod val="50000"/>
            </a:schemeClr>
          </a:solidFill>
          <a:ln w="38100">
            <a:noFill/>
          </a:ln>
        </p:spPr>
        <p:txBody>
          <a:bodyPr>
            <a:no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a:solidFill>
                  <a:schemeClr val="bg1"/>
                </a:solidFill>
                <a:cs typeface="Arial" panose="020B0604020202020204"/>
              </a:rPr>
              <a:t>Problem</a:t>
            </a:r>
          </a:p>
        </p:txBody>
      </p:sp>
      <p:sp>
        <p:nvSpPr>
          <p:cNvPr id="3" name="Content Placeholder 2">
            <a:extLst>
              <a:ext uri="{FF2B5EF4-FFF2-40B4-BE49-F238E27FC236}">
                <a16:creationId xmlns:a16="http://schemas.microsoft.com/office/drawing/2014/main" id="{7D3013DE-E152-023A-478C-DE57683B0210}"/>
              </a:ext>
            </a:extLst>
          </p:cNvPr>
          <p:cNvSpPr txBox="1">
            <a:spLocks/>
          </p:cNvSpPr>
          <p:nvPr/>
        </p:nvSpPr>
        <p:spPr>
          <a:xfrm>
            <a:off x="1797666" y="1303299"/>
            <a:ext cx="8596664" cy="1097651"/>
          </a:xfrm>
          <a:prstGeom prst="rect">
            <a:avLst/>
          </a:prstGeom>
          <a:ln>
            <a:solidFill>
              <a:schemeClr val="accent2">
                <a:lumMod val="50000"/>
              </a:schemeClr>
            </a:solidFill>
          </a:ln>
        </p:spPr>
        <p:txBody>
          <a:bodyPr vert="horz" lIns="91440" tIns="45720" rIns="91440" bIns="45720" rtlCol="0" anchor="t">
            <a:normAutofit fontScale="2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buFont typeface="Wingdings 3" charset="2"/>
              <a:buNone/>
            </a:pPr>
            <a:endParaRPr lang="en-US" sz="2000" dirty="0">
              <a:cs typeface="Arial" panose="020B0604020202020204"/>
            </a:endParaRPr>
          </a:p>
          <a:p>
            <a:pPr marL="0" indent="0" algn="just">
              <a:buNone/>
            </a:pPr>
            <a:endParaRPr lang="en-US" sz="4800" dirty="0">
              <a:cs typeface="Arial" panose="020B0604020202020204"/>
            </a:endParaRPr>
          </a:p>
          <a:p>
            <a:pPr marL="0" indent="0" algn="just">
              <a:buNone/>
            </a:pPr>
            <a:r>
              <a:rPr lang="en-US" sz="5200" dirty="0">
                <a:cs typeface="Arial" panose="020B0604020202020204"/>
              </a:rPr>
              <a:t>What are the factors that affect a song’s length of time on Spotify top charts? This analysis is beneficial because it can help artists understand what variables of their song need improvement or changing to maximize the number of weeks on top charts and ultimately their revenue.</a:t>
            </a:r>
          </a:p>
        </p:txBody>
      </p:sp>
      <p:sp>
        <p:nvSpPr>
          <p:cNvPr id="6" name="Content Placeholder 2">
            <a:extLst>
              <a:ext uri="{FF2B5EF4-FFF2-40B4-BE49-F238E27FC236}">
                <a16:creationId xmlns:a16="http://schemas.microsoft.com/office/drawing/2014/main" id="{236EB9F8-7467-F92A-E247-E8A99FD2DACB}"/>
              </a:ext>
            </a:extLst>
          </p:cNvPr>
          <p:cNvSpPr txBox="1">
            <a:spLocks/>
          </p:cNvSpPr>
          <p:nvPr/>
        </p:nvSpPr>
        <p:spPr>
          <a:xfrm>
            <a:off x="1797664" y="2461632"/>
            <a:ext cx="8596669" cy="352997"/>
          </a:xfrm>
          <a:prstGeom prst="rect">
            <a:avLst/>
          </a:prstGeom>
          <a:solidFill>
            <a:schemeClr val="accent2">
              <a:lumMod val="75000"/>
            </a:schemeClr>
          </a:solidFill>
          <a:ln w="38100">
            <a:noFill/>
          </a:ln>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buFont typeface="Wingdings 3" charset="2"/>
              <a:buNone/>
            </a:pPr>
            <a:r>
              <a:rPr lang="en-US" sz="2000">
                <a:solidFill>
                  <a:schemeClr val="bg1"/>
                </a:solidFill>
                <a:cs typeface="Arial" panose="020B0604020202020204"/>
              </a:rPr>
              <a:t>Data Source</a:t>
            </a:r>
          </a:p>
        </p:txBody>
      </p:sp>
      <p:sp>
        <p:nvSpPr>
          <p:cNvPr id="7" name="Content Placeholder 2">
            <a:extLst>
              <a:ext uri="{FF2B5EF4-FFF2-40B4-BE49-F238E27FC236}">
                <a16:creationId xmlns:a16="http://schemas.microsoft.com/office/drawing/2014/main" id="{AC9686D4-4097-CCAF-8A67-823C9670C888}"/>
              </a:ext>
            </a:extLst>
          </p:cNvPr>
          <p:cNvSpPr txBox="1">
            <a:spLocks/>
          </p:cNvSpPr>
          <p:nvPr/>
        </p:nvSpPr>
        <p:spPr>
          <a:xfrm>
            <a:off x="1805969" y="3549827"/>
            <a:ext cx="8596669" cy="991825"/>
          </a:xfrm>
          <a:prstGeom prst="rect">
            <a:avLst/>
          </a:prstGeom>
          <a:ln>
            <a:solidFill>
              <a:srgbClr val="54A020"/>
            </a:solidFill>
          </a:ln>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buFont typeface="Wingdings 3" charset="2"/>
              <a:buNone/>
            </a:pPr>
            <a:endParaRPr lang="en-US" sz="2000" dirty="0">
              <a:cs typeface="Arial" panose="020B0604020202020204"/>
            </a:endParaRPr>
          </a:p>
          <a:p>
            <a:pPr marL="0" indent="0">
              <a:buFont typeface="Wingdings 3" charset="2"/>
              <a:buNone/>
            </a:pPr>
            <a:r>
              <a:rPr lang="en-US" sz="1600" dirty="0">
                <a:cs typeface="Arial" panose="020B0604020202020204"/>
              </a:rPr>
              <a:t>Multi-linear regression model, collinearity, and residual plots</a:t>
            </a:r>
            <a:endParaRPr lang="en-US" sz="1400" dirty="0">
              <a:cs typeface="Arial" panose="020B0604020202020204"/>
            </a:endParaRPr>
          </a:p>
        </p:txBody>
      </p:sp>
      <p:sp>
        <p:nvSpPr>
          <p:cNvPr id="10" name="Content Placeholder 2">
            <a:extLst>
              <a:ext uri="{FF2B5EF4-FFF2-40B4-BE49-F238E27FC236}">
                <a16:creationId xmlns:a16="http://schemas.microsoft.com/office/drawing/2014/main" id="{CDC14685-5E84-25A3-36CF-FA61E5A7CC37}"/>
              </a:ext>
            </a:extLst>
          </p:cNvPr>
          <p:cNvSpPr txBox="1">
            <a:spLocks/>
          </p:cNvSpPr>
          <p:nvPr/>
        </p:nvSpPr>
        <p:spPr>
          <a:xfrm>
            <a:off x="1797663" y="3556070"/>
            <a:ext cx="8596669" cy="352997"/>
          </a:xfrm>
          <a:prstGeom prst="rect">
            <a:avLst/>
          </a:prstGeom>
          <a:solidFill>
            <a:srgbClr val="C0C9C2"/>
          </a:solidFill>
          <a:ln w="38100">
            <a:noFill/>
          </a:ln>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buFont typeface="Wingdings 3" charset="2"/>
              <a:buNone/>
            </a:pPr>
            <a:r>
              <a:rPr lang="en-US" sz="2000">
                <a:solidFill>
                  <a:schemeClr val="bg1"/>
                </a:solidFill>
                <a:cs typeface="Arial" panose="020B0604020202020204"/>
              </a:rPr>
              <a:t>Methods</a:t>
            </a:r>
          </a:p>
        </p:txBody>
      </p:sp>
      <p:sp>
        <p:nvSpPr>
          <p:cNvPr id="11" name="Content Placeholder 2">
            <a:extLst>
              <a:ext uri="{FF2B5EF4-FFF2-40B4-BE49-F238E27FC236}">
                <a16:creationId xmlns:a16="http://schemas.microsoft.com/office/drawing/2014/main" id="{220A48EC-2802-E476-247B-A5EE41794C24}"/>
              </a:ext>
            </a:extLst>
          </p:cNvPr>
          <p:cNvSpPr txBox="1">
            <a:spLocks/>
          </p:cNvSpPr>
          <p:nvPr/>
        </p:nvSpPr>
        <p:spPr>
          <a:xfrm>
            <a:off x="1805969" y="4675335"/>
            <a:ext cx="8596669" cy="991825"/>
          </a:xfrm>
          <a:prstGeom prst="rect">
            <a:avLst/>
          </a:prstGeom>
          <a:ln>
            <a:solidFill>
              <a:srgbClr val="57B53C"/>
            </a:solidFill>
          </a:ln>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buFont typeface="Wingdings 3" charset="2"/>
              <a:buNone/>
            </a:pPr>
            <a:endParaRPr lang="en-US" sz="2000">
              <a:cs typeface="Arial" panose="020B0604020202020204"/>
            </a:endParaRPr>
          </a:p>
          <a:p>
            <a:pPr marL="0" indent="0" algn="just">
              <a:buFont typeface="Wingdings 3" charset="2"/>
              <a:buNone/>
            </a:pPr>
            <a:r>
              <a:rPr lang="en-US" sz="1600">
                <a:cs typeface="Arial" panose="020B0604020202020204"/>
              </a:rPr>
              <a:t>Variables, p-values of variables, multicollinearity/correlation </a:t>
            </a:r>
          </a:p>
        </p:txBody>
      </p:sp>
      <p:sp>
        <p:nvSpPr>
          <p:cNvPr id="12" name="Content Placeholder 2">
            <a:extLst>
              <a:ext uri="{FF2B5EF4-FFF2-40B4-BE49-F238E27FC236}">
                <a16:creationId xmlns:a16="http://schemas.microsoft.com/office/drawing/2014/main" id="{EDE5E7D2-E777-E247-E509-F15578C517ED}"/>
              </a:ext>
            </a:extLst>
          </p:cNvPr>
          <p:cNvSpPr txBox="1">
            <a:spLocks/>
          </p:cNvSpPr>
          <p:nvPr/>
        </p:nvSpPr>
        <p:spPr>
          <a:xfrm>
            <a:off x="1805969" y="4670370"/>
            <a:ext cx="8596669" cy="323166"/>
          </a:xfrm>
          <a:prstGeom prst="rect">
            <a:avLst/>
          </a:prstGeom>
          <a:solidFill>
            <a:srgbClr val="AA9D92"/>
          </a:solidFill>
          <a:ln w="38100">
            <a:noFill/>
          </a:ln>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buFont typeface="Wingdings 3" charset="2"/>
              <a:buNone/>
            </a:pPr>
            <a:r>
              <a:rPr lang="en-US" sz="2000">
                <a:solidFill>
                  <a:schemeClr val="bg1"/>
                </a:solidFill>
                <a:cs typeface="Arial" panose="020B0604020202020204"/>
              </a:rPr>
              <a:t>Measures</a:t>
            </a:r>
          </a:p>
        </p:txBody>
      </p:sp>
      <p:sp>
        <p:nvSpPr>
          <p:cNvPr id="13" name="Content Placeholder 2">
            <a:extLst>
              <a:ext uri="{FF2B5EF4-FFF2-40B4-BE49-F238E27FC236}">
                <a16:creationId xmlns:a16="http://schemas.microsoft.com/office/drawing/2014/main" id="{3C2A23D2-FA56-8705-2D45-001DCA72AD82}"/>
              </a:ext>
            </a:extLst>
          </p:cNvPr>
          <p:cNvSpPr txBox="1">
            <a:spLocks/>
          </p:cNvSpPr>
          <p:nvPr/>
        </p:nvSpPr>
        <p:spPr>
          <a:xfrm>
            <a:off x="1797662" y="5813358"/>
            <a:ext cx="8596669" cy="323165"/>
          </a:xfrm>
          <a:prstGeom prst="rect">
            <a:avLst/>
          </a:prstGeom>
          <a:solidFill>
            <a:srgbClr val="BEB9AA"/>
          </a:solidFill>
          <a:ln w="38100">
            <a:noFill/>
          </a:ln>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buFont typeface="Wingdings 3" charset="2"/>
              <a:buNone/>
            </a:pPr>
            <a:r>
              <a:rPr lang="en-US" sz="2000">
                <a:solidFill>
                  <a:schemeClr val="bg1"/>
                </a:solidFill>
                <a:cs typeface="Arial" panose="020B0604020202020204"/>
              </a:rPr>
              <a:t>Conclusions</a:t>
            </a:r>
          </a:p>
        </p:txBody>
      </p:sp>
      <p:sp>
        <p:nvSpPr>
          <p:cNvPr id="15" name="TextBox 14">
            <a:extLst>
              <a:ext uri="{FF2B5EF4-FFF2-40B4-BE49-F238E27FC236}">
                <a16:creationId xmlns:a16="http://schemas.microsoft.com/office/drawing/2014/main" id="{19FDC99A-444B-4844-ADDC-77789D62FF79}"/>
              </a:ext>
            </a:extLst>
          </p:cNvPr>
          <p:cNvSpPr txBox="1"/>
          <p:nvPr/>
        </p:nvSpPr>
        <p:spPr>
          <a:xfrm>
            <a:off x="7484012" y="1856935"/>
            <a:ext cx="184731" cy="369332"/>
          </a:xfrm>
          <a:prstGeom prst="rect">
            <a:avLst/>
          </a:prstGeom>
          <a:noFill/>
        </p:spPr>
        <p:txBody>
          <a:bodyPr wrap="none" rtlCol="0">
            <a:spAutoFit/>
          </a:bodyPr>
          <a:lstStyle/>
          <a:p>
            <a:endParaRPr lang="en-US"/>
          </a:p>
        </p:txBody>
      </p:sp>
      <p:sp>
        <p:nvSpPr>
          <p:cNvPr id="17" name="Content Placeholder 2">
            <a:extLst>
              <a:ext uri="{FF2B5EF4-FFF2-40B4-BE49-F238E27FC236}">
                <a16:creationId xmlns:a16="http://schemas.microsoft.com/office/drawing/2014/main" id="{2E515EA5-0028-5ADD-5960-3671AA8A566B}"/>
              </a:ext>
            </a:extLst>
          </p:cNvPr>
          <p:cNvSpPr txBox="1">
            <a:spLocks/>
          </p:cNvSpPr>
          <p:nvPr/>
        </p:nvSpPr>
        <p:spPr>
          <a:xfrm>
            <a:off x="1797660" y="2471796"/>
            <a:ext cx="8596669" cy="931834"/>
          </a:xfrm>
          <a:prstGeom prst="rect">
            <a:avLst/>
          </a:prstGeom>
          <a:ln>
            <a:solidFill>
              <a:srgbClr val="54A020"/>
            </a:solidFill>
          </a:ln>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buFont typeface="Wingdings 3" charset="2"/>
              <a:buNone/>
            </a:pPr>
            <a:endParaRPr lang="en-US" sz="2000" dirty="0">
              <a:cs typeface="Arial" panose="020B0604020202020204"/>
            </a:endParaRPr>
          </a:p>
          <a:p>
            <a:pPr marL="0" indent="0">
              <a:buFont typeface="Wingdings 3" charset="2"/>
              <a:buNone/>
            </a:pPr>
            <a:r>
              <a:rPr lang="en-US" sz="1600" dirty="0">
                <a:cs typeface="Arial" panose="020B0604020202020204"/>
              </a:rPr>
              <a:t>Spotify Top Chart Songs 2022 dataset from Kaggle for our analysis. </a:t>
            </a:r>
          </a:p>
        </p:txBody>
      </p:sp>
      <p:sp>
        <p:nvSpPr>
          <p:cNvPr id="18" name="Content Placeholder 2">
            <a:extLst>
              <a:ext uri="{FF2B5EF4-FFF2-40B4-BE49-F238E27FC236}">
                <a16:creationId xmlns:a16="http://schemas.microsoft.com/office/drawing/2014/main" id="{3E840519-5E83-4E2D-D29B-D6C6A397623E}"/>
              </a:ext>
            </a:extLst>
          </p:cNvPr>
          <p:cNvSpPr txBox="1">
            <a:spLocks/>
          </p:cNvSpPr>
          <p:nvPr/>
        </p:nvSpPr>
        <p:spPr>
          <a:xfrm>
            <a:off x="1809509" y="5818102"/>
            <a:ext cx="8596669" cy="991825"/>
          </a:xfrm>
          <a:prstGeom prst="rect">
            <a:avLst/>
          </a:prstGeom>
          <a:ln>
            <a:solidFill>
              <a:srgbClr val="54A020"/>
            </a:solidFill>
          </a:ln>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Font typeface="Wingdings 3" charset="2"/>
              <a:buNone/>
            </a:pPr>
            <a:endParaRPr lang="en-US" sz="1600">
              <a:cs typeface="Arial" panose="020B0604020202020204"/>
            </a:endParaRPr>
          </a:p>
        </p:txBody>
      </p:sp>
      <p:sp>
        <p:nvSpPr>
          <p:cNvPr id="4" name="TextBox 3">
            <a:extLst>
              <a:ext uri="{FF2B5EF4-FFF2-40B4-BE49-F238E27FC236}">
                <a16:creationId xmlns:a16="http://schemas.microsoft.com/office/drawing/2014/main" id="{B2E62930-0A17-AC5E-5E6D-C7A40C288FF0}"/>
              </a:ext>
            </a:extLst>
          </p:cNvPr>
          <p:cNvSpPr txBox="1"/>
          <p:nvPr/>
        </p:nvSpPr>
        <p:spPr>
          <a:xfrm>
            <a:off x="1803716" y="6113188"/>
            <a:ext cx="8584556" cy="6924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300">
                <a:cs typeface="Biome Light"/>
              </a:rPr>
              <a:t>Most significant variable was Energy, with a negative relationship. The least significant was Peak Rank, also a negative relationship. Peak rank, Energy, Loudness, and </a:t>
            </a:r>
            <a:r>
              <a:rPr lang="en-GB" sz="1300" err="1">
                <a:cs typeface="Biome Light"/>
              </a:rPr>
              <a:t>Speechiness</a:t>
            </a:r>
            <a:r>
              <a:rPr lang="en-GB" sz="1300">
                <a:cs typeface="Biome Light"/>
              </a:rPr>
              <a:t> are all significant in predicting a songs time on Spotify.  </a:t>
            </a:r>
          </a:p>
        </p:txBody>
      </p:sp>
      <p:pic>
        <p:nvPicPr>
          <p:cNvPr id="19" name="Audio 18">
            <a:hlinkClick r:id="" action="ppaction://media"/>
            <a:extLst>
              <a:ext uri="{FF2B5EF4-FFF2-40B4-BE49-F238E27FC236}">
                <a16:creationId xmlns:a16="http://schemas.microsoft.com/office/drawing/2014/main" id="{3E71F47A-5600-243E-41D3-AD18AF505F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0" y="6080582"/>
            <a:ext cx="812800" cy="812800"/>
          </a:xfrm>
          <a:prstGeom prst="rect">
            <a:avLst/>
          </a:prstGeom>
        </p:spPr>
      </p:pic>
    </p:spTree>
    <p:extLst>
      <p:ext uri="{BB962C8B-B14F-4D97-AF65-F5344CB8AC3E}">
        <p14:creationId xmlns:p14="http://schemas.microsoft.com/office/powerpoint/2010/main" val="2865516803"/>
      </p:ext>
    </p:extLst>
  </p:cSld>
  <p:clrMapOvr>
    <a:masterClrMapping/>
  </p:clrMapOvr>
  <mc:AlternateContent xmlns:mc="http://schemas.openxmlformats.org/markup-compatibility/2006" xmlns:p14="http://schemas.microsoft.com/office/powerpoint/2010/main">
    <mc:Choice Requires="p14">
      <p:transition spd="slow" p14:dur="2000" advTm="38773"/>
    </mc:Choice>
    <mc:Fallback xmlns="">
      <p:transition spd="slow" advTm="387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A371F5-EAAD-4ADC-8D3F-1CBB98D52839}"/>
              </a:ext>
            </a:extLst>
          </p:cNvPr>
          <p:cNvSpPr>
            <a:spLocks noGrp="1"/>
          </p:cNvSpPr>
          <p:nvPr>
            <p:ph type="title"/>
          </p:nvPr>
        </p:nvSpPr>
        <p:spPr/>
        <p:txBody>
          <a:bodyPr/>
          <a:lstStyle/>
          <a:p>
            <a:r>
              <a:rPr lang="en-US"/>
              <a:t>Problem Statement- What Are We Trying to Solve?</a:t>
            </a:r>
          </a:p>
        </p:txBody>
      </p:sp>
      <p:sp>
        <p:nvSpPr>
          <p:cNvPr id="9" name="Slide Number Placeholder 8">
            <a:extLst>
              <a:ext uri="{FF2B5EF4-FFF2-40B4-BE49-F238E27FC236}">
                <a16:creationId xmlns:a16="http://schemas.microsoft.com/office/drawing/2014/main" id="{9057E93D-BB39-4013-A843-780147924DB7}"/>
              </a:ext>
            </a:extLst>
          </p:cNvPr>
          <p:cNvSpPr>
            <a:spLocks noGrp="1"/>
          </p:cNvSpPr>
          <p:nvPr>
            <p:ph type="sldNum" sz="quarter" idx="4"/>
          </p:nvPr>
        </p:nvSpPr>
        <p:spPr/>
        <p:txBody>
          <a:bodyPr/>
          <a:lstStyle/>
          <a:p>
            <a:fld id="{294A09A9-5501-47C1-A89A-A340965A2BE2}" type="slidenum">
              <a:rPr lang="en-US" smtClean="0"/>
              <a:pPr/>
              <a:t>3</a:t>
            </a:fld>
            <a:endParaRPr lang="en-US"/>
          </a:p>
        </p:txBody>
      </p:sp>
      <p:graphicFrame>
        <p:nvGraphicFramePr>
          <p:cNvPr id="6" name="Content Placeholder 2">
            <a:extLst>
              <a:ext uri="{FF2B5EF4-FFF2-40B4-BE49-F238E27FC236}">
                <a16:creationId xmlns:a16="http://schemas.microsoft.com/office/drawing/2014/main" id="{7F8BEA6F-17D6-A428-6D97-5CF137B5575F}"/>
              </a:ext>
            </a:extLst>
          </p:cNvPr>
          <p:cNvGraphicFramePr>
            <a:graphicFrameLocks/>
          </p:cNvGraphicFramePr>
          <p:nvPr>
            <p:extLst>
              <p:ext uri="{D42A27DB-BD31-4B8C-83A1-F6EECF244321}">
                <p14:modId xmlns:p14="http://schemas.microsoft.com/office/powerpoint/2010/main" val="2731807470"/>
              </p:ext>
            </p:extLst>
          </p:nvPr>
        </p:nvGraphicFramePr>
        <p:xfrm>
          <a:off x="2371725" y="1421607"/>
          <a:ext cx="6943725" cy="518311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5" name="Audio 4">
            <a:hlinkClick r:id="" action="ppaction://media"/>
            <a:extLst>
              <a:ext uri="{FF2B5EF4-FFF2-40B4-BE49-F238E27FC236}">
                <a16:creationId xmlns:a16="http://schemas.microsoft.com/office/drawing/2014/main" id="{066EA3DA-DE02-C8DD-E8DB-74470A4C83D4}"/>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0" y="6080582"/>
            <a:ext cx="812800" cy="812800"/>
          </a:xfrm>
          <a:prstGeom prst="rect">
            <a:avLst/>
          </a:prstGeom>
        </p:spPr>
      </p:pic>
    </p:spTree>
    <p:extLst>
      <p:ext uri="{BB962C8B-B14F-4D97-AF65-F5344CB8AC3E}">
        <p14:creationId xmlns:p14="http://schemas.microsoft.com/office/powerpoint/2010/main" val="1527386939"/>
      </p:ext>
    </p:extLst>
  </p:cSld>
  <p:clrMapOvr>
    <a:masterClrMapping/>
  </p:clrMapOvr>
  <mc:AlternateContent xmlns:mc="http://schemas.openxmlformats.org/markup-compatibility/2006" xmlns:p14="http://schemas.microsoft.com/office/powerpoint/2010/main">
    <mc:Choice Requires="p14">
      <p:transition spd="slow" p14:dur="2000" advTm="23289"/>
    </mc:Choice>
    <mc:Fallback xmlns="">
      <p:transition spd="slow" advTm="232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p:txBody>
          <a:bodyPr/>
          <a:lstStyle/>
          <a:p>
            <a:r>
              <a:rPr lang="en-US"/>
              <a:t>Problem Statement- How Are We Going To Solve It?</a:t>
            </a:r>
          </a:p>
        </p:txBody>
      </p:sp>
      <p:sp>
        <p:nvSpPr>
          <p:cNvPr id="15" name="Slide Number Placeholder 14">
            <a:extLst>
              <a:ext uri="{FF2B5EF4-FFF2-40B4-BE49-F238E27FC236}">
                <a16:creationId xmlns:a16="http://schemas.microsoft.com/office/drawing/2014/main" id="{5515DA6F-E486-4C5A-B98C-B1ACDA64D455}"/>
              </a:ext>
            </a:extLst>
          </p:cNvPr>
          <p:cNvSpPr>
            <a:spLocks noGrp="1"/>
          </p:cNvSpPr>
          <p:nvPr>
            <p:ph type="sldNum" sz="quarter" idx="4"/>
          </p:nvPr>
        </p:nvSpPr>
        <p:spPr/>
        <p:txBody>
          <a:bodyPr/>
          <a:lstStyle/>
          <a:p>
            <a:fld id="{294A09A9-5501-47C1-A89A-A340965A2BE2}" type="slidenum">
              <a:rPr lang="en-US" smtClean="0"/>
              <a:pPr/>
              <a:t>4</a:t>
            </a:fld>
            <a:endParaRPr lang="en-US"/>
          </a:p>
        </p:txBody>
      </p:sp>
      <p:graphicFrame>
        <p:nvGraphicFramePr>
          <p:cNvPr id="3" name="Content Placeholder 2">
            <a:extLst>
              <a:ext uri="{FF2B5EF4-FFF2-40B4-BE49-F238E27FC236}">
                <a16:creationId xmlns:a16="http://schemas.microsoft.com/office/drawing/2014/main" id="{0A48AFB5-797C-523B-C9FE-9A25F1A5F619}"/>
              </a:ext>
            </a:extLst>
          </p:cNvPr>
          <p:cNvGraphicFramePr>
            <a:graphicFrameLocks/>
          </p:cNvGraphicFramePr>
          <p:nvPr>
            <p:extLst>
              <p:ext uri="{D42A27DB-BD31-4B8C-83A1-F6EECF244321}">
                <p14:modId xmlns:p14="http://schemas.microsoft.com/office/powerpoint/2010/main" val="1234522220"/>
              </p:ext>
            </p:extLst>
          </p:nvPr>
        </p:nvGraphicFramePr>
        <p:xfrm>
          <a:off x="2096442" y="1610966"/>
          <a:ext cx="7728042" cy="512479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Audio 3">
            <a:hlinkClick r:id="" action="ppaction://media"/>
            <a:extLst>
              <a:ext uri="{FF2B5EF4-FFF2-40B4-BE49-F238E27FC236}">
                <a16:creationId xmlns:a16="http://schemas.microsoft.com/office/drawing/2014/main" id="{F75E5C9F-69CD-CD76-5629-4F3BA87A8A9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0" y="6080582"/>
            <a:ext cx="812800" cy="812800"/>
          </a:xfrm>
          <a:prstGeom prst="rect">
            <a:avLst/>
          </a:prstGeom>
        </p:spPr>
      </p:pic>
    </p:spTree>
    <p:extLst>
      <p:ext uri="{BB962C8B-B14F-4D97-AF65-F5344CB8AC3E}">
        <p14:creationId xmlns:p14="http://schemas.microsoft.com/office/powerpoint/2010/main" val="4212917468"/>
      </p:ext>
    </p:extLst>
  </p:cSld>
  <p:clrMapOvr>
    <a:masterClrMapping/>
  </p:clrMapOvr>
  <mc:AlternateContent xmlns:mc="http://schemas.openxmlformats.org/markup-compatibility/2006" xmlns:p14="http://schemas.microsoft.com/office/powerpoint/2010/main">
    <mc:Choice Requires="p14">
      <p:transition spd="slow" p14:dur="2000" advTm="26598"/>
    </mc:Choice>
    <mc:Fallback xmlns="">
      <p:transition spd="slow" advTm="26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p:txBody>
          <a:bodyPr/>
          <a:lstStyle/>
          <a:p>
            <a:r>
              <a:rPr lang="en-US"/>
              <a:t>Problem Statement- What Are Our Assumptions?</a:t>
            </a:r>
          </a:p>
        </p:txBody>
      </p:sp>
      <p:sp>
        <p:nvSpPr>
          <p:cNvPr id="15" name="Slide Number Placeholder 14">
            <a:extLst>
              <a:ext uri="{FF2B5EF4-FFF2-40B4-BE49-F238E27FC236}">
                <a16:creationId xmlns:a16="http://schemas.microsoft.com/office/drawing/2014/main" id="{5515DA6F-E486-4C5A-B98C-B1ACDA64D455}"/>
              </a:ext>
            </a:extLst>
          </p:cNvPr>
          <p:cNvSpPr>
            <a:spLocks noGrp="1"/>
          </p:cNvSpPr>
          <p:nvPr>
            <p:ph type="sldNum" sz="quarter" idx="4"/>
          </p:nvPr>
        </p:nvSpPr>
        <p:spPr/>
        <p:txBody>
          <a:bodyPr/>
          <a:lstStyle/>
          <a:p>
            <a:fld id="{294A09A9-5501-47C1-A89A-A340965A2BE2}" type="slidenum">
              <a:rPr lang="en-US" smtClean="0"/>
              <a:pPr/>
              <a:t>5</a:t>
            </a:fld>
            <a:endParaRPr lang="en-US"/>
          </a:p>
        </p:txBody>
      </p:sp>
      <p:sp>
        <p:nvSpPr>
          <p:cNvPr id="5" name="Content Placeholder 4">
            <a:extLst>
              <a:ext uri="{FF2B5EF4-FFF2-40B4-BE49-F238E27FC236}">
                <a16:creationId xmlns:a16="http://schemas.microsoft.com/office/drawing/2014/main" id="{236B2548-AB7B-0D54-F35A-EDE27A4A8712}"/>
              </a:ext>
            </a:extLst>
          </p:cNvPr>
          <p:cNvSpPr>
            <a:spLocks noGrp="1"/>
          </p:cNvSpPr>
          <p:nvPr>
            <p:ph sz="quarter" idx="11"/>
          </p:nvPr>
        </p:nvSpPr>
        <p:spPr>
          <a:xfrm>
            <a:off x="614855" y="1477246"/>
            <a:ext cx="10314113" cy="4860925"/>
          </a:xfrm>
        </p:spPr>
        <p:txBody>
          <a:bodyPr vert="horz" lIns="91440" tIns="45720" rIns="91440" bIns="45720" rtlCol="0" anchor="t">
            <a:noAutofit/>
          </a:bodyPr>
          <a:lstStyle/>
          <a:p>
            <a:r>
              <a:rPr lang="en-US" sz="1800">
                <a:ea typeface="+mn-lt"/>
                <a:cs typeface="+mn-lt"/>
              </a:rPr>
              <a:t>All the songs used are from the year 2022 and are on a global scale </a:t>
            </a:r>
            <a:endParaRPr lang="en-US" sz="1800">
              <a:cs typeface="Biome Light"/>
            </a:endParaRPr>
          </a:p>
          <a:p>
            <a:r>
              <a:rPr lang="en-US" sz="1800">
                <a:ea typeface="+mn-lt"/>
                <a:cs typeface="+mn-lt"/>
              </a:rPr>
              <a:t>Energy, loudness, </a:t>
            </a:r>
            <a:r>
              <a:rPr lang="en-US" sz="1800" err="1">
                <a:ea typeface="+mn-lt"/>
                <a:cs typeface="+mn-lt"/>
              </a:rPr>
              <a:t>speechiness</a:t>
            </a:r>
            <a:r>
              <a:rPr lang="en-US" sz="1800">
                <a:ea typeface="+mn-lt"/>
                <a:cs typeface="+mn-lt"/>
              </a:rPr>
              <a:t>, </a:t>
            </a:r>
            <a:r>
              <a:rPr lang="en-US" sz="1800" err="1">
                <a:ea typeface="+mn-lt"/>
                <a:cs typeface="+mn-lt"/>
              </a:rPr>
              <a:t>acousticness</a:t>
            </a:r>
            <a:r>
              <a:rPr lang="en-US" sz="1800">
                <a:ea typeface="+mn-lt"/>
                <a:cs typeface="+mn-lt"/>
              </a:rPr>
              <a:t>, liveness, tempo, peak rank, and duration are the only variables used in our analysis</a:t>
            </a:r>
            <a:endParaRPr lang="en-US">
              <a:cs typeface="Biome Light"/>
            </a:endParaRPr>
          </a:p>
          <a:p>
            <a:r>
              <a:rPr lang="en-US" sz="1800">
                <a:ea typeface="+mn-lt"/>
                <a:cs typeface="+mn-lt"/>
              </a:rPr>
              <a:t>We exclusively used data retrieved from the Kaggle dataset </a:t>
            </a:r>
            <a:endParaRPr lang="en-US" sz="1800">
              <a:cs typeface="Biome Light"/>
            </a:endParaRPr>
          </a:p>
          <a:p>
            <a:pPr lvl="1"/>
            <a:r>
              <a:rPr lang="en-US" sz="1400">
                <a:ea typeface="+mn-lt"/>
                <a:cs typeface="+mn-lt"/>
              </a:rPr>
              <a:t>The Kaggle dataset collected its data from Spotify Charts  Global</a:t>
            </a:r>
            <a:endParaRPr lang="en-US">
              <a:ea typeface="+mn-lt"/>
              <a:cs typeface="+mn-lt"/>
            </a:endParaRPr>
          </a:p>
          <a:p>
            <a:pPr marL="228600" lvl="1"/>
            <a:r>
              <a:rPr lang="en-US" sz="1800">
                <a:ea typeface="+mn-lt"/>
                <a:cs typeface="+mn-lt"/>
              </a:rPr>
              <a:t>We used a significant level of 0.05 as our alpha</a:t>
            </a:r>
            <a:endParaRPr lang="en-US">
              <a:ea typeface="+mn-lt"/>
              <a:cs typeface="+mn-lt"/>
            </a:endParaRPr>
          </a:p>
          <a:p>
            <a:pPr marL="171450" lvl="1"/>
            <a:r>
              <a:rPr lang="en-US" sz="1800">
                <a:ea typeface="+mn-lt"/>
                <a:cs typeface="+mn-lt"/>
              </a:rPr>
              <a:t>The streams on Spotify are counted under the following assumptions: the songs have been listened to for more than 30 seconds, the count of streams begins from the release of the song on Spotify, and the users must be online for the stream to count (users offline such as on airplanes or without service will not have their listening amounts of songs recorded).</a:t>
            </a:r>
            <a:endParaRPr lang="en-US" sz="1800">
              <a:cs typeface="Biome Light"/>
            </a:endParaRPr>
          </a:p>
          <a:p>
            <a:pPr marL="628650" lvl="2"/>
            <a:r>
              <a:rPr lang="en-US" sz="1400">
                <a:cs typeface="Biome Light"/>
              </a:rPr>
              <a:t>Peak rank and Weeks on Spotify Charts are reliant on number of streams</a:t>
            </a:r>
          </a:p>
          <a:p>
            <a:endParaRPr lang="en-US" sz="1800">
              <a:cs typeface="Biome Light"/>
            </a:endParaRPr>
          </a:p>
          <a:p>
            <a:endParaRPr lang="en-US" sz="1800">
              <a:cs typeface="Biome Light"/>
            </a:endParaRPr>
          </a:p>
          <a:p>
            <a:endParaRPr lang="en-US" sz="1800">
              <a:cs typeface="Biome Light"/>
            </a:endParaRPr>
          </a:p>
        </p:txBody>
      </p:sp>
      <p:pic>
        <p:nvPicPr>
          <p:cNvPr id="4" name="Audio 3">
            <a:hlinkClick r:id="" action="ppaction://media"/>
            <a:extLst>
              <a:ext uri="{FF2B5EF4-FFF2-40B4-BE49-F238E27FC236}">
                <a16:creationId xmlns:a16="http://schemas.microsoft.com/office/drawing/2014/main" id="{B4FA1A86-AD4C-3D4E-0185-1D8D15CEC62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0" y="6080582"/>
            <a:ext cx="812800" cy="812800"/>
          </a:xfrm>
          <a:prstGeom prst="rect">
            <a:avLst/>
          </a:prstGeom>
        </p:spPr>
      </p:pic>
    </p:spTree>
    <p:extLst>
      <p:ext uri="{BB962C8B-B14F-4D97-AF65-F5344CB8AC3E}">
        <p14:creationId xmlns:p14="http://schemas.microsoft.com/office/powerpoint/2010/main" val="3978787861"/>
      </p:ext>
    </p:extLst>
  </p:cSld>
  <p:clrMapOvr>
    <a:masterClrMapping/>
  </p:clrMapOvr>
  <mc:AlternateContent xmlns:mc="http://schemas.openxmlformats.org/markup-compatibility/2006" xmlns:p14="http://schemas.microsoft.com/office/powerpoint/2010/main">
    <mc:Choice Requires="p14">
      <p:transition spd="slow" p14:dur="2000" advTm="42585"/>
    </mc:Choice>
    <mc:Fallback xmlns="">
      <p:transition spd="slow" advTm="42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E9A02C6-4C90-4B58-1A39-1C4A9EDCF6BD}"/>
              </a:ext>
            </a:extLst>
          </p:cNvPr>
          <p:cNvSpPr>
            <a:spLocks noGrp="1"/>
          </p:cNvSpPr>
          <p:nvPr>
            <p:ph type="title"/>
          </p:nvPr>
        </p:nvSpPr>
        <p:spPr>
          <a:xfrm>
            <a:off x="846137" y="90945"/>
            <a:ext cx="10499725" cy="1355724"/>
          </a:xfrm>
        </p:spPr>
        <p:txBody>
          <a:bodyPr/>
          <a:lstStyle/>
          <a:p>
            <a:r>
              <a:rPr lang="en-US"/>
              <a:t>Data</a:t>
            </a:r>
          </a:p>
        </p:txBody>
      </p:sp>
      <p:sp>
        <p:nvSpPr>
          <p:cNvPr id="142" name="Slide Number Placeholder 141">
            <a:extLst>
              <a:ext uri="{FF2B5EF4-FFF2-40B4-BE49-F238E27FC236}">
                <a16:creationId xmlns:a16="http://schemas.microsoft.com/office/drawing/2014/main" id="{9FD033B5-99FB-4B26-BF74-3DA89EEE7C67}"/>
              </a:ext>
            </a:extLst>
          </p:cNvPr>
          <p:cNvSpPr>
            <a:spLocks noGrp="1"/>
          </p:cNvSpPr>
          <p:nvPr>
            <p:ph type="sldNum" sz="quarter" idx="4"/>
          </p:nvPr>
        </p:nvSpPr>
        <p:spPr/>
        <p:txBody>
          <a:bodyPr/>
          <a:lstStyle/>
          <a:p>
            <a:fld id="{294A09A9-5501-47C1-A89A-A340965A2BE2}" type="slidenum">
              <a:rPr lang="en-US" smtClean="0"/>
              <a:pPr/>
              <a:t>6</a:t>
            </a:fld>
            <a:endParaRPr lang="en-US"/>
          </a:p>
        </p:txBody>
      </p:sp>
      <p:sp>
        <p:nvSpPr>
          <p:cNvPr id="3" name="Content Placeholder 4">
            <a:extLst>
              <a:ext uri="{FF2B5EF4-FFF2-40B4-BE49-F238E27FC236}">
                <a16:creationId xmlns:a16="http://schemas.microsoft.com/office/drawing/2014/main" id="{96120377-8F6A-A112-C1D0-6F634ED65E38}"/>
              </a:ext>
            </a:extLst>
          </p:cNvPr>
          <p:cNvSpPr>
            <a:spLocks noGrp="1"/>
          </p:cNvSpPr>
          <p:nvPr>
            <p:ph sz="quarter" idx="11"/>
          </p:nvPr>
        </p:nvSpPr>
        <p:spPr>
          <a:xfrm>
            <a:off x="614855" y="1626057"/>
            <a:ext cx="10262828" cy="4860925"/>
          </a:xfrm>
        </p:spPr>
        <p:txBody>
          <a:bodyPr vert="horz" lIns="91440" tIns="45720" rIns="91440" bIns="45720" rtlCol="0" anchor="t">
            <a:normAutofit/>
          </a:bodyPr>
          <a:lstStyle/>
          <a:p>
            <a:r>
              <a:rPr lang="en-US" sz="1800">
                <a:cs typeface="Biome Light"/>
              </a:rPr>
              <a:t>646 Rows </a:t>
            </a:r>
          </a:p>
          <a:p>
            <a:pPr lvl="1"/>
            <a:r>
              <a:rPr lang="en-US" sz="1600">
                <a:cs typeface="Biome Light"/>
              </a:rPr>
              <a:t>645 Observations</a:t>
            </a:r>
          </a:p>
          <a:p>
            <a:pPr lvl="1"/>
            <a:r>
              <a:rPr lang="en-US" sz="1600">
                <a:cs typeface="Biome Light"/>
              </a:rPr>
              <a:t>1 Row for Labels</a:t>
            </a:r>
          </a:p>
          <a:p>
            <a:pPr marL="228600" lvl="1" indent="-285750"/>
            <a:r>
              <a:rPr lang="en-US" sz="1800">
                <a:cs typeface="Biome Light"/>
              </a:rPr>
              <a:t>17 Columns</a:t>
            </a:r>
          </a:p>
          <a:p>
            <a:pPr marL="628650" lvl="2"/>
            <a:r>
              <a:rPr lang="en-US" sz="1600">
                <a:cs typeface="Biome Light"/>
              </a:rPr>
              <a:t>17 variables describing the songs</a:t>
            </a:r>
          </a:p>
          <a:p>
            <a:pPr marL="628650" lvl="2"/>
            <a:r>
              <a:rPr lang="en-US" sz="1600">
                <a:cs typeface="Biome Light"/>
              </a:rPr>
              <a:t>We utilized 9 of the variables provided</a:t>
            </a:r>
            <a:endParaRPr lang="en-US"/>
          </a:p>
          <a:p>
            <a:pPr marL="1085850" lvl="3"/>
            <a:r>
              <a:rPr lang="en-US" sz="1400">
                <a:cs typeface="Biome Light"/>
              </a:rPr>
              <a:t>8 independent variables</a:t>
            </a:r>
          </a:p>
          <a:p>
            <a:pPr marL="1085850" lvl="3"/>
            <a:r>
              <a:rPr lang="en-US" sz="1400">
                <a:cs typeface="Biome Light"/>
              </a:rPr>
              <a:t>1 dependent variable</a:t>
            </a:r>
          </a:p>
          <a:p>
            <a:pPr marL="628650" lvl="2"/>
            <a:endParaRPr lang="en-US" sz="1800">
              <a:cs typeface="Biome Light"/>
            </a:endParaRPr>
          </a:p>
          <a:p>
            <a:pPr marL="628650" lvl="2"/>
            <a:endParaRPr lang="en-US" sz="1800">
              <a:cs typeface="Biome Light"/>
            </a:endParaRPr>
          </a:p>
          <a:p>
            <a:endParaRPr lang="en-US">
              <a:cs typeface="Biome Light"/>
            </a:endParaRPr>
          </a:p>
        </p:txBody>
      </p:sp>
      <p:pic>
        <p:nvPicPr>
          <p:cNvPr id="56" name="Audio 55">
            <a:hlinkClick r:id="" action="ppaction://media"/>
            <a:extLst>
              <a:ext uri="{FF2B5EF4-FFF2-40B4-BE49-F238E27FC236}">
                <a16:creationId xmlns:a16="http://schemas.microsoft.com/office/drawing/2014/main" id="{6EF73944-C9FD-995B-D8E4-946B98A3561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396" t="-90625" r="-199396" b="-90625"/>
          <a:stretch>
            <a:fillRect/>
          </a:stretch>
        </p:blipFill>
        <p:spPr>
          <a:xfrm>
            <a:off x="-1202720" y="5629732"/>
            <a:ext cx="3040633" cy="1714500"/>
          </a:xfrm>
          <a:prstGeom prst="rect">
            <a:avLst/>
          </a:prstGeom>
        </p:spPr>
      </p:pic>
      <p:pic>
        <p:nvPicPr>
          <p:cNvPr id="8" name="Graphic 7" descr="Statistics outline">
            <a:extLst>
              <a:ext uri="{FF2B5EF4-FFF2-40B4-BE49-F238E27FC236}">
                <a16:creationId xmlns:a16="http://schemas.microsoft.com/office/drawing/2014/main" id="{82E20C7C-1785-70C8-A3B3-665F725FDD0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455958" y="1337133"/>
            <a:ext cx="3718983" cy="3718983"/>
          </a:xfrm>
          <a:prstGeom prst="rect">
            <a:avLst/>
          </a:prstGeom>
        </p:spPr>
      </p:pic>
    </p:spTree>
    <p:extLst>
      <p:ext uri="{BB962C8B-B14F-4D97-AF65-F5344CB8AC3E}">
        <p14:creationId xmlns:p14="http://schemas.microsoft.com/office/powerpoint/2010/main" val="2067019233"/>
      </p:ext>
    </p:extLst>
  </p:cSld>
  <p:clrMapOvr>
    <a:masterClrMapping/>
  </p:clrMapOvr>
  <mc:AlternateContent xmlns:mc="http://schemas.openxmlformats.org/markup-compatibility/2006" xmlns:p14="http://schemas.microsoft.com/office/powerpoint/2010/main">
    <mc:Choice Requires="p14">
      <p:transition spd="slow" p14:dur="2000" advTm="24175"/>
    </mc:Choice>
    <mc:Fallback xmlns="">
      <p:transition spd="slow" advTm="241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E2CFC11-6DC2-D182-0C64-8157B5A5C6AB}"/>
              </a:ext>
            </a:extLst>
          </p:cNvPr>
          <p:cNvSpPr>
            <a:spLocks noGrp="1"/>
          </p:cNvSpPr>
          <p:nvPr>
            <p:ph type="sldNum" sz="quarter" idx="4"/>
          </p:nvPr>
        </p:nvSpPr>
        <p:spPr/>
        <p:txBody>
          <a:bodyPr/>
          <a:lstStyle/>
          <a:p>
            <a:fld id="{294A09A9-5501-47C1-A89A-A340965A2BE2}" type="slidenum">
              <a:rPr lang="en-US" smtClean="0"/>
              <a:pPr/>
              <a:t>7</a:t>
            </a:fld>
            <a:endParaRPr lang="en-US"/>
          </a:p>
        </p:txBody>
      </p:sp>
      <p:sp>
        <p:nvSpPr>
          <p:cNvPr id="4" name="Content Placeholder 3">
            <a:extLst>
              <a:ext uri="{FF2B5EF4-FFF2-40B4-BE49-F238E27FC236}">
                <a16:creationId xmlns:a16="http://schemas.microsoft.com/office/drawing/2014/main" id="{0F927BF9-68C2-6883-BA2C-9A14BAF09BAD}"/>
              </a:ext>
            </a:extLst>
          </p:cNvPr>
          <p:cNvSpPr>
            <a:spLocks noGrp="1"/>
          </p:cNvSpPr>
          <p:nvPr>
            <p:ph sz="quarter" idx="11"/>
          </p:nvPr>
        </p:nvSpPr>
        <p:spPr>
          <a:xfrm>
            <a:off x="614855" y="1625600"/>
            <a:ext cx="10738945" cy="4860925"/>
          </a:xfrm>
        </p:spPr>
        <p:txBody>
          <a:bodyPr vert="horz" lIns="91440" tIns="45720" rIns="91440" bIns="45720" rtlCol="0" anchor="t">
            <a:normAutofit lnSpcReduction="10000"/>
          </a:bodyPr>
          <a:lstStyle/>
          <a:p>
            <a:pPr marL="342900" lvl="2" indent="-285750"/>
            <a:r>
              <a:rPr lang="en-US">
                <a:ea typeface="+mn-lt"/>
                <a:cs typeface="+mn-lt"/>
              </a:rPr>
              <a:t>Multivariable Regression</a:t>
            </a:r>
          </a:p>
          <a:p>
            <a:pPr marL="800100" lvl="3" indent="-285750"/>
            <a:r>
              <a:rPr lang="en-US" sz="1600">
                <a:ea typeface="+mn-lt"/>
                <a:cs typeface="+mn-lt"/>
              </a:rPr>
              <a:t>Dependent Variable- Weeks on Spotify's Top Charts </a:t>
            </a:r>
          </a:p>
          <a:p>
            <a:pPr marL="800100" lvl="3" indent="-285750"/>
            <a:r>
              <a:rPr lang="en-US" sz="1600">
                <a:ea typeface="+mn-lt"/>
                <a:cs typeface="+mn-lt"/>
              </a:rPr>
              <a:t>Independent Variable- Energy, Loudness, </a:t>
            </a:r>
            <a:r>
              <a:rPr lang="en-US" sz="1600" err="1">
                <a:ea typeface="+mn-lt"/>
                <a:cs typeface="+mn-lt"/>
              </a:rPr>
              <a:t>Speechiness</a:t>
            </a:r>
            <a:r>
              <a:rPr lang="en-US" sz="1600">
                <a:ea typeface="+mn-lt"/>
                <a:cs typeface="+mn-lt"/>
              </a:rPr>
              <a:t>, </a:t>
            </a:r>
            <a:r>
              <a:rPr lang="en-US" sz="1600" err="1">
                <a:ea typeface="+mn-lt"/>
                <a:cs typeface="+mn-lt"/>
              </a:rPr>
              <a:t>Acousticness</a:t>
            </a:r>
            <a:r>
              <a:rPr lang="en-US" sz="1600">
                <a:ea typeface="+mn-lt"/>
                <a:cs typeface="+mn-lt"/>
              </a:rPr>
              <a:t>, Liveness, Tempo, Peak Rank, and Duration</a:t>
            </a:r>
          </a:p>
          <a:p>
            <a:pPr marL="800100" lvl="3" indent="-285750"/>
            <a:r>
              <a:rPr lang="en-US" sz="1600">
                <a:ea typeface="+mn-lt"/>
                <a:cs typeface="+mn-lt"/>
              </a:rPr>
              <a:t>We chose the eight variables we thought would be the most significant in determining a song's tenure on Spotify's top charts.</a:t>
            </a:r>
          </a:p>
          <a:p>
            <a:pPr marL="342900" lvl="3" indent="-285750"/>
            <a:r>
              <a:rPr lang="en-US">
                <a:cs typeface="Biome Light"/>
              </a:rPr>
              <a:t>Hypothesis</a:t>
            </a:r>
          </a:p>
          <a:p>
            <a:pPr marL="800100" lvl="4"/>
            <a:r>
              <a:rPr lang="en-US" sz="1600">
                <a:cs typeface="Biome Light"/>
              </a:rPr>
              <a:t>Alpha=0.05</a:t>
            </a:r>
            <a:endParaRPr lang="en-US">
              <a:cs typeface="Biome Light"/>
            </a:endParaRPr>
          </a:p>
          <a:p>
            <a:pPr marL="800100" lvl="4"/>
            <a:r>
              <a:rPr lang="en-US" sz="1600">
                <a:cs typeface="Biome Light"/>
              </a:rPr>
              <a:t>Ho= The coefficient of the independent variables equal zero and therefore do not have any impact on a song's length of time on Spotify's top charts.</a:t>
            </a:r>
          </a:p>
          <a:p>
            <a:pPr marL="800100" lvl="4"/>
            <a:r>
              <a:rPr lang="en-US" sz="1600">
                <a:cs typeface="Biome Light"/>
              </a:rPr>
              <a:t>Ha= The coefficients of the independent variables do not equal zero and therefore have an impact on a song's length of time on Spotify's top charts.</a:t>
            </a:r>
          </a:p>
          <a:p>
            <a:endParaRPr lang="en-US" sz="1600">
              <a:cs typeface="Biome Light"/>
            </a:endParaRPr>
          </a:p>
        </p:txBody>
      </p:sp>
      <p:sp>
        <p:nvSpPr>
          <p:cNvPr id="5" name="Title 4">
            <a:extLst>
              <a:ext uri="{FF2B5EF4-FFF2-40B4-BE49-F238E27FC236}">
                <a16:creationId xmlns:a16="http://schemas.microsoft.com/office/drawing/2014/main" id="{50B0DA27-DF57-8744-C66F-3EE46E4748A5}"/>
              </a:ext>
            </a:extLst>
          </p:cNvPr>
          <p:cNvSpPr>
            <a:spLocks noGrp="1"/>
          </p:cNvSpPr>
          <p:nvPr>
            <p:ph type="title"/>
          </p:nvPr>
        </p:nvSpPr>
        <p:spPr/>
        <p:txBody>
          <a:bodyPr/>
          <a:lstStyle/>
          <a:p>
            <a:r>
              <a:rPr lang="en-US">
                <a:cs typeface="Biome Light"/>
              </a:rPr>
              <a:t>Data Continued</a:t>
            </a:r>
            <a:endParaRPr lang="en-US"/>
          </a:p>
        </p:txBody>
      </p:sp>
      <p:pic>
        <p:nvPicPr>
          <p:cNvPr id="92" name="Audio 91">
            <a:hlinkClick r:id="" action="ppaction://media"/>
            <a:extLst>
              <a:ext uri="{FF2B5EF4-FFF2-40B4-BE49-F238E27FC236}">
                <a16:creationId xmlns:a16="http://schemas.microsoft.com/office/drawing/2014/main" id="{98187334-F9F6-3630-76EE-6C046953BF6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396" t="-90625" r="-199396" b="-90625"/>
          <a:stretch>
            <a:fillRect/>
          </a:stretch>
        </p:blipFill>
        <p:spPr>
          <a:xfrm>
            <a:off x="-1212602" y="5629275"/>
            <a:ext cx="3040633" cy="1714500"/>
          </a:xfrm>
          <a:prstGeom prst="rect">
            <a:avLst/>
          </a:prstGeom>
        </p:spPr>
      </p:pic>
    </p:spTree>
    <p:extLst>
      <p:ext uri="{BB962C8B-B14F-4D97-AF65-F5344CB8AC3E}">
        <p14:creationId xmlns:p14="http://schemas.microsoft.com/office/powerpoint/2010/main" val="2733619581"/>
      </p:ext>
    </p:extLst>
  </p:cSld>
  <p:clrMapOvr>
    <a:masterClrMapping/>
  </p:clrMapOvr>
  <mc:AlternateContent xmlns:mc="http://schemas.openxmlformats.org/markup-compatibility/2006" xmlns:p14="http://schemas.microsoft.com/office/powerpoint/2010/main">
    <mc:Choice Requires="p14">
      <p:transition spd="slow" p14:dur="2000" advTm="49288"/>
    </mc:Choice>
    <mc:Fallback xmlns="">
      <p:transition spd="slow" advTm="492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188A149-0C51-88B3-74EE-E35171B13CAE}"/>
              </a:ext>
            </a:extLst>
          </p:cNvPr>
          <p:cNvSpPr>
            <a:spLocks noGrp="1"/>
          </p:cNvSpPr>
          <p:nvPr>
            <p:ph type="sldNum" sz="quarter" idx="4"/>
          </p:nvPr>
        </p:nvSpPr>
        <p:spPr/>
        <p:txBody>
          <a:bodyPr/>
          <a:lstStyle/>
          <a:p>
            <a:fld id="{294A09A9-5501-47C1-A89A-A340965A2BE2}" type="slidenum">
              <a:rPr lang="en-US" smtClean="0"/>
              <a:pPr/>
              <a:t>8</a:t>
            </a:fld>
            <a:endParaRPr lang="en-US"/>
          </a:p>
        </p:txBody>
      </p:sp>
      <p:sp>
        <p:nvSpPr>
          <p:cNvPr id="4" name="Content Placeholder 3">
            <a:extLst>
              <a:ext uri="{FF2B5EF4-FFF2-40B4-BE49-F238E27FC236}">
                <a16:creationId xmlns:a16="http://schemas.microsoft.com/office/drawing/2014/main" id="{99FDB1E0-DB08-10DB-DEA8-8F77EA26C7EC}"/>
              </a:ext>
            </a:extLst>
          </p:cNvPr>
          <p:cNvSpPr>
            <a:spLocks noGrp="1"/>
          </p:cNvSpPr>
          <p:nvPr>
            <p:ph sz="quarter" idx="11"/>
          </p:nvPr>
        </p:nvSpPr>
        <p:spPr>
          <a:xfrm>
            <a:off x="133350" y="866344"/>
            <a:ext cx="11651523" cy="5638155"/>
          </a:xfrm>
        </p:spPr>
        <p:txBody>
          <a:bodyPr vert="horz" lIns="91440" tIns="45720" rIns="91440" bIns="45720" rtlCol="0" anchor="t">
            <a:noAutofit/>
          </a:bodyPr>
          <a:lstStyle/>
          <a:p>
            <a:r>
              <a:rPr lang="en-US" sz="1500" b="1" u="sng"/>
              <a:t>Energy</a:t>
            </a:r>
            <a:r>
              <a:rPr lang="en-US" sz="1500"/>
              <a:t>: </a:t>
            </a:r>
            <a:r>
              <a:rPr lang="en-US" sz="1500" b="0" i="0">
                <a:solidFill>
                  <a:srgbClr val="202124"/>
                </a:solidFill>
                <a:effectLst/>
              </a:rPr>
              <a:t>Energy is a measure from 0.0 to 1.0 and represents a measure of intensity and activity. Typically, energetic tracks feel fast, loud, and noisy.</a:t>
            </a:r>
            <a:endParaRPr lang="en-US" sz="1500">
              <a:cs typeface="Biome Light"/>
            </a:endParaRPr>
          </a:p>
          <a:p>
            <a:r>
              <a:rPr lang="en-US" sz="1500" b="1" u="sng"/>
              <a:t>Loudness</a:t>
            </a:r>
            <a:r>
              <a:rPr lang="en-US" sz="1500"/>
              <a:t>: </a:t>
            </a:r>
            <a:r>
              <a:rPr lang="en-US" sz="1500" b="0" i="0">
                <a:solidFill>
                  <a:srgbClr val="202124"/>
                </a:solidFill>
                <a:effectLst/>
              </a:rPr>
              <a:t>The overall loudness of a track in decibels (dB). Loudness values are averaged across the entire track and are useful for comparing loudness of tracks and values typically range between -60 and 0 </a:t>
            </a:r>
            <a:r>
              <a:rPr lang="en-US" sz="1500" b="0" i="0" err="1">
                <a:solidFill>
                  <a:srgbClr val="202124"/>
                </a:solidFill>
                <a:effectLst/>
              </a:rPr>
              <a:t>db</a:t>
            </a:r>
            <a:r>
              <a:rPr lang="en-US" sz="1500">
                <a:solidFill>
                  <a:srgbClr val="202124"/>
                </a:solidFill>
              </a:rPr>
              <a:t> with -60 being the loudest. </a:t>
            </a:r>
            <a:endParaRPr lang="en-US" sz="1500">
              <a:solidFill>
                <a:srgbClr val="202124"/>
              </a:solidFill>
              <a:cs typeface="Biome Light"/>
            </a:endParaRPr>
          </a:p>
          <a:p>
            <a:r>
              <a:rPr lang="en-US" sz="1500" b="1" u="sng" err="1"/>
              <a:t>Speechiness</a:t>
            </a:r>
            <a:r>
              <a:rPr lang="en-US" sz="1500"/>
              <a:t>: </a:t>
            </a:r>
            <a:r>
              <a:rPr lang="en-US" sz="1500" b="0" i="0" err="1">
                <a:solidFill>
                  <a:srgbClr val="202124"/>
                </a:solidFill>
                <a:effectLst/>
              </a:rPr>
              <a:t>Speechiness</a:t>
            </a:r>
            <a:r>
              <a:rPr lang="en-US" sz="1500" b="0" i="0">
                <a:solidFill>
                  <a:srgbClr val="202124"/>
                </a:solidFill>
                <a:effectLst/>
              </a:rPr>
              <a:t> detects the presence of spoken words in a track. The more exclusively speech-like the recording, the closer to 1.0 the attribute value.</a:t>
            </a:r>
            <a:endParaRPr lang="en-US" sz="1500">
              <a:cs typeface="Biome Light"/>
            </a:endParaRPr>
          </a:p>
          <a:p>
            <a:r>
              <a:rPr lang="en-US" sz="1500" b="1" u="sng" err="1"/>
              <a:t>Acousticness</a:t>
            </a:r>
            <a:r>
              <a:rPr lang="en-US" sz="1500"/>
              <a:t>: </a:t>
            </a:r>
            <a:r>
              <a:rPr lang="en-US" sz="1500" b="0" i="0">
                <a:solidFill>
                  <a:srgbClr val="202124"/>
                </a:solidFill>
                <a:effectLst/>
              </a:rPr>
              <a:t>A confidence measure from 0.0 to 1.0 of whether the track is acoustic. 1.0 represents high confidence the track is acoustic.</a:t>
            </a:r>
            <a:endParaRPr lang="en-US" sz="1500">
              <a:cs typeface="Biome Light"/>
            </a:endParaRPr>
          </a:p>
          <a:p>
            <a:r>
              <a:rPr lang="en-US" sz="1500" b="1" u="sng"/>
              <a:t>Liveness</a:t>
            </a:r>
            <a:r>
              <a:rPr lang="en-US" sz="1500"/>
              <a:t>: </a:t>
            </a:r>
            <a:r>
              <a:rPr lang="en-US" sz="1500" b="0" i="0">
                <a:solidFill>
                  <a:srgbClr val="202124"/>
                </a:solidFill>
                <a:effectLst/>
              </a:rPr>
              <a:t>Detects the presence of an audience in the recording. Higher liveness values represent an increased probability that the track was performed live.</a:t>
            </a:r>
            <a:endParaRPr lang="en-US" sz="1500">
              <a:cs typeface="Biome Light"/>
            </a:endParaRPr>
          </a:p>
          <a:p>
            <a:r>
              <a:rPr lang="en-US" sz="1500" b="1" u="sng"/>
              <a:t>Tempo</a:t>
            </a:r>
            <a:r>
              <a:rPr lang="en-US" sz="1500"/>
              <a:t>: </a:t>
            </a:r>
            <a:r>
              <a:rPr lang="en-US" sz="1500" b="0" i="0">
                <a:solidFill>
                  <a:srgbClr val="202124"/>
                </a:solidFill>
                <a:effectLst/>
              </a:rPr>
              <a:t>The overall estimated tempo of a track in beats per minute (BPM).</a:t>
            </a:r>
            <a:endParaRPr lang="en-US" sz="1500">
              <a:cs typeface="Biome Light"/>
            </a:endParaRPr>
          </a:p>
          <a:p>
            <a:pPr fontAlgn="base"/>
            <a:r>
              <a:rPr lang="en-US" sz="1500" b="1" u="sng"/>
              <a:t>Duration</a:t>
            </a:r>
            <a:r>
              <a:rPr lang="en-US" sz="1500"/>
              <a:t>: </a:t>
            </a:r>
            <a:r>
              <a:rPr lang="en-US" sz="1500" b="0">
                <a:solidFill>
                  <a:srgbClr val="202124"/>
                </a:solidFill>
                <a:effectLst/>
              </a:rPr>
              <a:t>The duration of the track in milliseconds</a:t>
            </a:r>
            <a:r>
              <a:rPr lang="en-US" sz="1500" b="0">
                <a:solidFill>
                  <a:srgbClr val="202124"/>
                </a:solidFill>
                <a:effectLst/>
                <a:latin typeface="inherit"/>
              </a:rPr>
              <a:t>.</a:t>
            </a:r>
          </a:p>
          <a:p>
            <a:r>
              <a:rPr lang="en-US" sz="1500" b="1" u="sng"/>
              <a:t>Peak Rank</a:t>
            </a:r>
            <a:r>
              <a:rPr lang="en-US" sz="1500" b="1" u="sng">
                <a:solidFill>
                  <a:srgbClr val="000000"/>
                </a:solidFill>
                <a:latin typeface="Biome Light"/>
                <a:cs typeface="Biome Light"/>
              </a:rPr>
              <a:t>:</a:t>
            </a:r>
            <a:r>
              <a:rPr lang="en-US" sz="1500">
                <a:solidFill>
                  <a:srgbClr val="202124"/>
                </a:solidFill>
                <a:latin typeface="inherit"/>
              </a:rPr>
              <a:t> </a:t>
            </a:r>
            <a:r>
              <a:rPr lang="en-US" sz="1500">
                <a:solidFill>
                  <a:srgbClr val="202124"/>
                </a:solidFill>
              </a:rPr>
              <a:t>The top rank a song reaches in the Spotify Top Charts ranging from 1 to 200 with 1 being the highest ranking. </a:t>
            </a:r>
            <a:endParaRPr lang="en-US" sz="1500">
              <a:solidFill>
                <a:srgbClr val="202124"/>
              </a:solidFill>
              <a:cs typeface="Biome Light"/>
            </a:endParaRPr>
          </a:p>
        </p:txBody>
      </p:sp>
      <p:sp>
        <p:nvSpPr>
          <p:cNvPr id="5" name="Title 4">
            <a:extLst>
              <a:ext uri="{FF2B5EF4-FFF2-40B4-BE49-F238E27FC236}">
                <a16:creationId xmlns:a16="http://schemas.microsoft.com/office/drawing/2014/main" id="{9E3ECB59-352F-D6D3-945C-D85C351BBEF8}"/>
              </a:ext>
            </a:extLst>
          </p:cNvPr>
          <p:cNvSpPr>
            <a:spLocks noGrp="1"/>
          </p:cNvSpPr>
          <p:nvPr>
            <p:ph type="title"/>
          </p:nvPr>
        </p:nvSpPr>
        <p:spPr>
          <a:xfrm>
            <a:off x="854074" y="-147837"/>
            <a:ext cx="10499725" cy="1355724"/>
          </a:xfrm>
        </p:spPr>
        <p:txBody>
          <a:bodyPr/>
          <a:lstStyle/>
          <a:p>
            <a:r>
              <a:rPr lang="en-US"/>
              <a:t>Definitions Provided of Variables</a:t>
            </a:r>
          </a:p>
        </p:txBody>
      </p:sp>
      <p:pic>
        <p:nvPicPr>
          <p:cNvPr id="32" name="Audio 31">
            <a:hlinkClick r:id="" action="ppaction://media"/>
            <a:extLst>
              <a:ext uri="{FF2B5EF4-FFF2-40B4-BE49-F238E27FC236}">
                <a16:creationId xmlns:a16="http://schemas.microsoft.com/office/drawing/2014/main" id="{CE29D860-C85C-7B6E-69F6-4312EB28289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396" t="-90625" r="-199396" b="-90625"/>
          <a:stretch>
            <a:fillRect/>
          </a:stretch>
        </p:blipFill>
        <p:spPr>
          <a:xfrm>
            <a:off x="-948717" y="5870705"/>
            <a:ext cx="2404352" cy="1355725"/>
          </a:xfrm>
          <a:prstGeom prst="rect">
            <a:avLst/>
          </a:prstGeom>
        </p:spPr>
      </p:pic>
    </p:spTree>
    <p:extLst>
      <p:ext uri="{BB962C8B-B14F-4D97-AF65-F5344CB8AC3E}">
        <p14:creationId xmlns:p14="http://schemas.microsoft.com/office/powerpoint/2010/main" val="1722072075"/>
      </p:ext>
    </p:extLst>
  </p:cSld>
  <p:clrMapOvr>
    <a:masterClrMapping/>
  </p:clrMapOvr>
  <mc:AlternateContent xmlns:mc="http://schemas.openxmlformats.org/markup-compatibility/2006" xmlns:p14="http://schemas.microsoft.com/office/powerpoint/2010/main">
    <mc:Choice Requires="p14">
      <p:transition spd="slow" p14:dur="2000" advTm="68141"/>
    </mc:Choice>
    <mc:Fallback xmlns="">
      <p:transition spd="slow" advTm="68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B6389-2374-4677-B8BB-59410CCC32FD}"/>
              </a:ext>
            </a:extLst>
          </p:cNvPr>
          <p:cNvSpPr>
            <a:spLocks noGrp="1"/>
          </p:cNvSpPr>
          <p:nvPr>
            <p:ph type="title"/>
          </p:nvPr>
        </p:nvSpPr>
        <p:spPr>
          <a:xfrm>
            <a:off x="838200" y="136556"/>
            <a:ext cx="10515600" cy="1325563"/>
          </a:xfrm>
        </p:spPr>
        <p:txBody>
          <a:bodyPr/>
          <a:lstStyle/>
          <a:p>
            <a:pPr algn="ctr"/>
            <a:r>
              <a:rPr lang="en-US">
                <a:solidFill>
                  <a:schemeClr val="accent2">
                    <a:lumMod val="50000"/>
                  </a:schemeClr>
                </a:solidFill>
                <a:cs typeface="Biome Light" panose="020B0303030204020804" pitchFamily="34" charset="0"/>
              </a:rPr>
              <a:t>Methodology: Data Preparation</a:t>
            </a:r>
            <a:endParaRPr lang="en-US">
              <a:solidFill>
                <a:schemeClr val="accent2">
                  <a:lumMod val="50000"/>
                </a:schemeClr>
              </a:solidFill>
              <a:latin typeface="Biome Light" panose="020B0303030204020804" pitchFamily="34" charset="0"/>
              <a:cs typeface="Biome Light" panose="020B0303030204020804" pitchFamily="34" charset="0"/>
            </a:endParaRPr>
          </a:p>
        </p:txBody>
      </p:sp>
      <p:sp>
        <p:nvSpPr>
          <p:cNvPr id="142" name="Slide Number Placeholder 141">
            <a:extLst>
              <a:ext uri="{FF2B5EF4-FFF2-40B4-BE49-F238E27FC236}">
                <a16:creationId xmlns:a16="http://schemas.microsoft.com/office/drawing/2014/main" id="{9FD033B5-99FB-4B26-BF74-3DA89EEE7C67}"/>
              </a:ext>
            </a:extLst>
          </p:cNvPr>
          <p:cNvSpPr>
            <a:spLocks noGrp="1"/>
          </p:cNvSpPr>
          <p:nvPr>
            <p:ph type="sldNum" sz="quarter" idx="4"/>
          </p:nvPr>
        </p:nvSpPr>
        <p:spPr/>
        <p:txBody>
          <a:bodyPr/>
          <a:lstStyle/>
          <a:p>
            <a:fld id="{294A09A9-5501-47C1-A89A-A340965A2BE2}" type="slidenum">
              <a:rPr lang="en-US" smtClean="0"/>
              <a:pPr/>
              <a:t>9</a:t>
            </a:fld>
            <a:endParaRPr lang="en-US"/>
          </a:p>
        </p:txBody>
      </p:sp>
      <p:sp>
        <p:nvSpPr>
          <p:cNvPr id="3" name="Content Placeholder 4">
            <a:extLst>
              <a:ext uri="{FF2B5EF4-FFF2-40B4-BE49-F238E27FC236}">
                <a16:creationId xmlns:a16="http://schemas.microsoft.com/office/drawing/2014/main" id="{9B26A33D-440F-4FB3-80F4-82E5405669BC}"/>
              </a:ext>
            </a:extLst>
          </p:cNvPr>
          <p:cNvSpPr>
            <a:spLocks noGrp="1"/>
          </p:cNvSpPr>
          <p:nvPr>
            <p:ph sz="quarter" idx="11"/>
          </p:nvPr>
        </p:nvSpPr>
        <p:spPr>
          <a:xfrm>
            <a:off x="76673" y="1609556"/>
            <a:ext cx="5009245" cy="4613219"/>
          </a:xfrm>
        </p:spPr>
        <p:txBody>
          <a:bodyPr vert="horz" lIns="91440" tIns="45720" rIns="91440" bIns="45720" rtlCol="0" anchor="t">
            <a:normAutofit fontScale="85000" lnSpcReduction="20000"/>
          </a:bodyPr>
          <a:lstStyle/>
          <a:p>
            <a:r>
              <a:rPr lang="en-US" sz="2400"/>
              <a:t>Data preparation</a:t>
            </a:r>
          </a:p>
          <a:p>
            <a:pPr lvl="1"/>
            <a:r>
              <a:rPr lang="en-US" sz="2000"/>
              <a:t>Downloaded Excel File</a:t>
            </a:r>
            <a:endParaRPr lang="en-US" sz="2000">
              <a:cs typeface="Biome Light"/>
            </a:endParaRPr>
          </a:p>
          <a:p>
            <a:pPr lvl="2"/>
            <a:r>
              <a:rPr lang="en-US" sz="1800"/>
              <a:t>Changed column titles to enhance readability</a:t>
            </a:r>
            <a:endParaRPr lang="en-US" sz="1800">
              <a:cs typeface="Biome Light"/>
            </a:endParaRPr>
          </a:p>
          <a:p>
            <a:pPr lvl="2"/>
            <a:r>
              <a:rPr lang="en-US" sz="1800"/>
              <a:t>Moved Week on Chart variable to inside column for easier analysis</a:t>
            </a:r>
            <a:endParaRPr lang="en-US" sz="1800">
              <a:cs typeface="Biome Light"/>
            </a:endParaRPr>
          </a:p>
          <a:p>
            <a:pPr lvl="1"/>
            <a:r>
              <a:rPr lang="en-US" sz="2000"/>
              <a:t>Removed unnecessary data</a:t>
            </a:r>
            <a:endParaRPr lang="en-US" sz="2000">
              <a:cs typeface="Biome Light"/>
            </a:endParaRPr>
          </a:p>
          <a:p>
            <a:pPr lvl="2"/>
            <a:r>
              <a:rPr lang="en-US" sz="1800">
                <a:ea typeface="+mn-lt"/>
                <a:cs typeface="+mn-lt"/>
              </a:rPr>
              <a:t>Chose eight variables we thought would have the greatest impact on a song's time on Spotify's top charts</a:t>
            </a:r>
          </a:p>
          <a:p>
            <a:pPr lvl="2"/>
            <a:r>
              <a:rPr lang="en-US" sz="1800"/>
              <a:t>Removed URL, Danceability, Key, Mode, </a:t>
            </a:r>
            <a:r>
              <a:rPr lang="en-US" sz="1800" err="1"/>
              <a:t>Instrumentalness</a:t>
            </a:r>
            <a:r>
              <a:rPr lang="en-US" sz="1800"/>
              <a:t>, Artist &amp; Time signature</a:t>
            </a:r>
            <a:endParaRPr lang="en-US"/>
          </a:p>
        </p:txBody>
      </p:sp>
      <p:pic>
        <p:nvPicPr>
          <p:cNvPr id="7" name="Picture 6">
            <a:extLst>
              <a:ext uri="{FF2B5EF4-FFF2-40B4-BE49-F238E27FC236}">
                <a16:creationId xmlns:a16="http://schemas.microsoft.com/office/drawing/2014/main" id="{D4126878-8A3F-6D60-2958-F609210BC164}"/>
              </a:ext>
            </a:extLst>
          </p:cNvPr>
          <p:cNvPicPr>
            <a:picLocks noChangeAspect="1"/>
          </p:cNvPicPr>
          <p:nvPr/>
        </p:nvPicPr>
        <p:blipFill rotWithShape="1">
          <a:blip r:embed="rId4"/>
          <a:srcRect l="1064" t="24375" r="50647" b="10417"/>
          <a:stretch/>
        </p:blipFill>
        <p:spPr>
          <a:xfrm>
            <a:off x="5495575" y="1249148"/>
            <a:ext cx="6230259" cy="5608852"/>
          </a:xfrm>
          <a:prstGeom prst="rect">
            <a:avLst/>
          </a:prstGeom>
        </p:spPr>
      </p:pic>
      <p:pic>
        <p:nvPicPr>
          <p:cNvPr id="55" name="Audio 54">
            <a:hlinkClick r:id="" action="ppaction://media"/>
            <a:extLst>
              <a:ext uri="{FF2B5EF4-FFF2-40B4-BE49-F238E27FC236}">
                <a16:creationId xmlns:a16="http://schemas.microsoft.com/office/drawing/2014/main" id="{107B5A9E-AD1F-90BA-22CD-E3026ADB8BE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396" t="-90625" r="-199396" b="-90625"/>
          <a:stretch>
            <a:fillRect/>
          </a:stretch>
        </p:blipFill>
        <p:spPr>
          <a:xfrm>
            <a:off x="-1175336" y="5629732"/>
            <a:ext cx="3040633" cy="1714500"/>
          </a:xfrm>
          <a:prstGeom prst="rect">
            <a:avLst/>
          </a:prstGeom>
        </p:spPr>
      </p:pic>
    </p:spTree>
    <p:extLst>
      <p:ext uri="{BB962C8B-B14F-4D97-AF65-F5344CB8AC3E}">
        <p14:creationId xmlns:p14="http://schemas.microsoft.com/office/powerpoint/2010/main" val="700209266"/>
      </p:ext>
    </p:extLst>
  </p:cSld>
  <p:clrMapOvr>
    <a:masterClrMapping/>
  </p:clrMapOvr>
  <mc:AlternateContent xmlns:mc="http://schemas.openxmlformats.org/markup-compatibility/2006" xmlns:p14="http://schemas.microsoft.com/office/powerpoint/2010/main">
    <mc:Choice Requires="p14">
      <p:transition spd="slow" p14:dur="2000" advTm="30237"/>
    </mc:Choice>
    <mc:Fallback xmlns="">
      <p:transition spd="slow" advTm="30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5"/>
                </p:tgtEl>
              </p:cMediaNode>
            </p:audio>
          </p:childTnLst>
        </p:cTn>
      </p:par>
    </p:tnLst>
  </p:timing>
</p:sld>
</file>

<file path=ppt/theme/theme1.xml><?xml version="1.0" encoding="utf-8"?>
<a:theme xmlns:a="http://schemas.openxmlformats.org/drawingml/2006/main" name="Office Theme">
  <a:themeElements>
    <a:clrScheme name="Minimalist Presentation">
      <a:dk1>
        <a:sysClr val="windowText" lastClr="000000"/>
      </a:dk1>
      <a:lt1>
        <a:sysClr val="window" lastClr="FFFFFF"/>
      </a:lt1>
      <a:dk2>
        <a:srgbClr val="ABABAB"/>
      </a:dk2>
      <a:lt2>
        <a:srgbClr val="F2F1EE"/>
      </a:lt2>
      <a:accent1>
        <a:srgbClr val="D8D2CD"/>
      </a:accent1>
      <a:accent2>
        <a:srgbClr val="C0C9C2"/>
      </a:accent2>
      <a:accent3>
        <a:srgbClr val="A5A5A5"/>
      </a:accent3>
      <a:accent4>
        <a:srgbClr val="FFC000"/>
      </a:accent4>
      <a:accent5>
        <a:srgbClr val="5B9BD5"/>
      </a:accent5>
      <a:accent6>
        <a:srgbClr val="70AD47"/>
      </a:accent6>
      <a:hlink>
        <a:srgbClr val="0563C1"/>
      </a:hlink>
      <a:folHlink>
        <a:srgbClr val="954F72"/>
      </a:folHlink>
    </a:clrScheme>
    <a:fontScheme name="Custom 3">
      <a:majorFont>
        <a:latin typeface="Biome Light"/>
        <a:ea typeface=""/>
        <a:cs typeface=""/>
      </a:majorFont>
      <a:minorFont>
        <a:latin typeface="Biome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color presentation_Win32_LW_v2.potx" id="{B7F4C684-7BE5-4BD8-BEBE-7F207A45F474}" vid="{9091DE1E-F617-4C59-950B-F96736B889D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0976319-4513-485C-AD3A-E56C39927A38}">
  <ds:schemaRefs>
    <ds:schemaRef ds:uri="16c05727-aa75-4e4a-9b5f-8a80a1165891"/>
    <ds:schemaRef ds:uri="71af3243-3dd4-4a8d-8c0d-dd76da1f02a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53A10211-FBDE-44DA-8AD6-29E596B2975F}">
  <ds:schemaRefs>
    <ds:schemaRef ds:uri="http://schemas.microsoft.com/sharepoint/v3/contenttype/forms"/>
  </ds:schemaRefs>
</ds:datastoreItem>
</file>

<file path=customXml/itemProps3.xml><?xml version="1.0" encoding="utf-8"?>
<ds:datastoreItem xmlns:ds="http://schemas.openxmlformats.org/officeDocument/2006/customXml" ds:itemID="{6A1B7BBB-8F46-4BA8-85EC-2ECC1D2E3290}">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0</TotalTime>
  <Words>1213</Words>
  <Application>Microsoft Office PowerPoint</Application>
  <PresentationFormat>Widescreen</PresentationFormat>
  <Paragraphs>152</Paragraphs>
  <Slides>17</Slides>
  <Notes>14</Notes>
  <HiddenSlides>0</HiddenSlides>
  <MMClips>17</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Biome Light</vt:lpstr>
      <vt:lpstr>Calibri</vt:lpstr>
      <vt:lpstr>inherit</vt:lpstr>
      <vt:lpstr>Trebuchet MS</vt:lpstr>
      <vt:lpstr>Wingdings 3</vt:lpstr>
      <vt:lpstr>Office Theme</vt:lpstr>
      <vt:lpstr>Spotify Song's Time on Top Charts </vt:lpstr>
      <vt:lpstr>Executive Summary</vt:lpstr>
      <vt:lpstr>Problem Statement- What Are We Trying to Solve?</vt:lpstr>
      <vt:lpstr>Problem Statement- How Are We Going To Solve It?</vt:lpstr>
      <vt:lpstr>Problem Statement- What Are Our Assumptions?</vt:lpstr>
      <vt:lpstr>Data</vt:lpstr>
      <vt:lpstr>Data Continued</vt:lpstr>
      <vt:lpstr>Definitions Provided of Variables</vt:lpstr>
      <vt:lpstr>Methodology: Data Preparation</vt:lpstr>
      <vt:lpstr>Methodology: Multicollinearity</vt:lpstr>
      <vt:lpstr>Methodology: Removing High p-values </vt:lpstr>
      <vt:lpstr>Final Regression</vt:lpstr>
      <vt:lpstr>Methodology: Residual Plots</vt:lpstr>
      <vt:lpstr>Final Model</vt:lpstr>
      <vt:lpstr>Conclusion</vt:lpstr>
      <vt:lpstr>Conclusion Continued </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Spotify streams predictions</dc:title>
  <dc:creator>Chloe Adams</dc:creator>
  <cp:lastModifiedBy>Chloe Adams</cp:lastModifiedBy>
  <cp:revision>1</cp:revision>
  <dcterms:created xsi:type="dcterms:W3CDTF">2022-11-15T21:58:23Z</dcterms:created>
  <dcterms:modified xsi:type="dcterms:W3CDTF">2023-09-07T14:23:09Z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